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14" r:id="rId2"/>
    <p:sldId id="289" r:id="rId3"/>
    <p:sldId id="290" r:id="rId4"/>
    <p:sldId id="291" r:id="rId5"/>
    <p:sldId id="292" r:id="rId6"/>
    <p:sldId id="293" r:id="rId7"/>
    <p:sldId id="294" r:id="rId8"/>
    <p:sldId id="295" r:id="rId9"/>
    <p:sldId id="296" r:id="rId10"/>
    <p:sldId id="297" r:id="rId11"/>
    <p:sldId id="299" r:id="rId12"/>
    <p:sldId id="298" r:id="rId13"/>
    <p:sldId id="309" r:id="rId14"/>
    <p:sldId id="300" r:id="rId15"/>
    <p:sldId id="301" r:id="rId16"/>
    <p:sldId id="310" r:id="rId17"/>
    <p:sldId id="302" r:id="rId18"/>
    <p:sldId id="303" r:id="rId19"/>
    <p:sldId id="311" r:id="rId20"/>
    <p:sldId id="304" r:id="rId21"/>
    <p:sldId id="305" r:id="rId22"/>
    <p:sldId id="312" r:id="rId23"/>
    <p:sldId id="306" r:id="rId24"/>
    <p:sldId id="307" r:id="rId25"/>
    <p:sldId id="313" r:id="rId26"/>
    <p:sldId id="308" r:id="rId27"/>
    <p:sldId id="315" r:id="rId28"/>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211"/>
    <a:srgbClr val="FFCC66"/>
    <a:srgbClr val="F2F2F2"/>
    <a:srgbClr val="FFFFFF"/>
    <a:srgbClr val="9E003F"/>
    <a:srgbClr val="B01550"/>
    <a:srgbClr val="F52351"/>
    <a:srgbClr val="C02C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slideViewPr>
    <p:cSldViewPr>
      <p:cViewPr varScale="1">
        <p:scale>
          <a:sx n="135" d="100"/>
          <a:sy n="135" d="100"/>
        </p:scale>
        <p:origin x="-19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2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FB32A585-EBF5-4AC6-9567-C0004031E87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charset="0"/>
                <a:ea typeface="ＭＳ Ｐゴシック" charset="0"/>
                <a:cs typeface="ＭＳ Ｐゴシック" charset="0"/>
              </a:defRPr>
            </a:lvl1pPr>
          </a:lstStyle>
          <a:p>
            <a:pPr>
              <a:defRPr/>
            </a:pPr>
            <a:endParaRPr lang="es-ES"/>
          </a:p>
        </p:txBody>
      </p:sp>
      <p:sp>
        <p:nvSpPr>
          <p:cNvPr id="3" name="Marcador de fecha 2">
            <a:extLst>
              <a:ext uri="{FF2B5EF4-FFF2-40B4-BE49-F238E27FC236}">
                <a16:creationId xmlns:a16="http://schemas.microsoft.com/office/drawing/2014/main" id="{4A18D88F-FAAB-43BE-AB70-2FD51FC03EBD}"/>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1F15778E-023E-41F2-889F-74F98D28F034}" type="datetimeFigureOut">
              <a:rPr lang="es-ES" altLang="en-US"/>
              <a:pPr/>
              <a:t>25/05/2020</a:t>
            </a:fld>
            <a:endParaRPr lang="es-ES" altLang="en-US"/>
          </a:p>
        </p:txBody>
      </p:sp>
      <p:sp>
        <p:nvSpPr>
          <p:cNvPr id="4" name="Marcador de pie de página 3">
            <a:extLst>
              <a:ext uri="{FF2B5EF4-FFF2-40B4-BE49-F238E27FC236}">
                <a16:creationId xmlns:a16="http://schemas.microsoft.com/office/drawing/2014/main" id="{D046444E-3911-4BB0-B616-21D60B1A6E9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charset="0"/>
                <a:ea typeface="ＭＳ Ｐゴシック" charset="0"/>
                <a:cs typeface="ＭＳ Ｐゴシック" charset="0"/>
              </a:defRPr>
            </a:lvl1pPr>
          </a:lstStyle>
          <a:p>
            <a:pPr>
              <a:defRPr/>
            </a:pPr>
            <a:endParaRPr lang="es-ES"/>
          </a:p>
        </p:txBody>
      </p:sp>
      <p:sp>
        <p:nvSpPr>
          <p:cNvPr id="5" name="Marcador de número de diapositiva 4">
            <a:extLst>
              <a:ext uri="{FF2B5EF4-FFF2-40B4-BE49-F238E27FC236}">
                <a16:creationId xmlns:a16="http://schemas.microsoft.com/office/drawing/2014/main" id="{B5F6E0E9-A993-4860-84AD-0049E7F067C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20FD42B-C6CE-4D1D-B22E-B18F97DD1A54}" type="slidenum">
              <a:rPr lang="es-ES" altLang="en-US"/>
              <a:pPr/>
              <a:t>‹#›</a:t>
            </a:fld>
            <a:endParaRPr lang="es-E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4FBD63B5-67A8-4485-AC86-F8A19DC3D6B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pt-BR"/>
          </a:p>
        </p:txBody>
      </p:sp>
      <p:sp>
        <p:nvSpPr>
          <p:cNvPr id="3" name="Espaço Reservado para Data 2">
            <a:extLst>
              <a:ext uri="{FF2B5EF4-FFF2-40B4-BE49-F238E27FC236}">
                <a16:creationId xmlns:a16="http://schemas.microsoft.com/office/drawing/2014/main" id="{047AF45F-60A1-4F16-BB55-31B4E5AAE00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6BD48AB0-F7EA-4667-A67A-32543338271F}" type="datetimeFigureOut">
              <a:rPr lang="pt-BR" altLang="en-US"/>
              <a:pPr/>
              <a:t>25/05/2020</a:t>
            </a:fld>
            <a:endParaRPr lang="pt-BR" altLang="en-US"/>
          </a:p>
        </p:txBody>
      </p:sp>
      <p:sp>
        <p:nvSpPr>
          <p:cNvPr id="4" name="Espaço Reservado para Imagem de Slide 3">
            <a:extLst>
              <a:ext uri="{FF2B5EF4-FFF2-40B4-BE49-F238E27FC236}">
                <a16:creationId xmlns:a16="http://schemas.microsoft.com/office/drawing/2014/main" id="{7BE91429-46AE-4151-AB12-304521130B3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a:extLst>
              <a:ext uri="{FF2B5EF4-FFF2-40B4-BE49-F238E27FC236}">
                <a16:creationId xmlns:a16="http://schemas.microsoft.com/office/drawing/2014/main" id="{0CB6DFB1-36F4-42CA-89E4-963D87189984}"/>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t-BR" altLang="en-US"/>
              <a:t>Clique para editar os estilos do texto mestre</a:t>
            </a:r>
          </a:p>
          <a:p>
            <a:pPr lvl="1"/>
            <a:r>
              <a:rPr lang="pt-BR" altLang="en-US"/>
              <a:t>Segundo nível</a:t>
            </a:r>
          </a:p>
          <a:p>
            <a:pPr lvl="2"/>
            <a:r>
              <a:rPr lang="pt-BR" altLang="en-US"/>
              <a:t>Terceiro nível</a:t>
            </a:r>
          </a:p>
          <a:p>
            <a:pPr lvl="3"/>
            <a:r>
              <a:rPr lang="pt-BR" altLang="en-US"/>
              <a:t>Quarto nível</a:t>
            </a:r>
          </a:p>
          <a:p>
            <a:pPr lvl="4"/>
            <a:r>
              <a:rPr lang="pt-BR" altLang="en-US"/>
              <a:t>Quinto nível</a:t>
            </a:r>
          </a:p>
        </p:txBody>
      </p:sp>
      <p:sp>
        <p:nvSpPr>
          <p:cNvPr id="6" name="Espaço Reservado para Rodapé 5">
            <a:extLst>
              <a:ext uri="{FF2B5EF4-FFF2-40B4-BE49-F238E27FC236}">
                <a16:creationId xmlns:a16="http://schemas.microsoft.com/office/drawing/2014/main" id="{5C834902-462E-47F2-B954-6AB1D8CF48C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pt-BR"/>
          </a:p>
        </p:txBody>
      </p:sp>
      <p:sp>
        <p:nvSpPr>
          <p:cNvPr id="7" name="Espaço Reservado para Número de Slide 6">
            <a:extLst>
              <a:ext uri="{FF2B5EF4-FFF2-40B4-BE49-F238E27FC236}">
                <a16:creationId xmlns:a16="http://schemas.microsoft.com/office/drawing/2014/main" id="{584EA2C3-E29D-484F-8029-9A19BA7853D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E35B33E-75C2-4EAF-B54F-70FE3A7FFB00}" type="slidenum">
              <a:rPr lang="pt-BR" altLang="en-US"/>
              <a:pPr/>
              <a:t>‹#›</a:t>
            </a:fld>
            <a:endParaRPr lang="pt-B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ço Reservado para Imagem de Slide 1">
            <a:extLst>
              <a:ext uri="{FF2B5EF4-FFF2-40B4-BE49-F238E27FC236}">
                <a16:creationId xmlns:a16="http://schemas.microsoft.com/office/drawing/2014/main" id="{06E7DA21-405E-4C18-A573-4D0C011007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Espaço Reservado para Anotações 2">
            <a:extLst>
              <a:ext uri="{FF2B5EF4-FFF2-40B4-BE49-F238E27FC236}">
                <a16:creationId xmlns:a16="http://schemas.microsoft.com/office/drawing/2014/main" id="{F47ECC76-ADCE-4FA5-B301-50EF4B7BA8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Have students look at the pictures and read the sentences. Tell them the boys know how to play soccer, they have the ability to play soccer, while the kids on the right don’t have the same ability. Have them read the sentences out loud and encourage them to answer the question </a:t>
            </a:r>
            <a:r>
              <a:rPr lang="pt-BR" altLang="en-US" i="1"/>
              <a:t>And you, can you play soccer? </a:t>
            </a:r>
            <a:r>
              <a:rPr lang="pt-BR" altLang="en-US"/>
              <a:t>using </a:t>
            </a:r>
            <a:r>
              <a:rPr lang="pt-BR" altLang="en-US" i="1"/>
              <a:t>Yes, I can. / No, I can’t.</a:t>
            </a:r>
          </a:p>
        </p:txBody>
      </p:sp>
      <p:sp>
        <p:nvSpPr>
          <p:cNvPr id="14339" name="Espaço Reservado para Número de Slide 3">
            <a:extLst>
              <a:ext uri="{FF2B5EF4-FFF2-40B4-BE49-F238E27FC236}">
                <a16:creationId xmlns:a16="http://schemas.microsoft.com/office/drawing/2014/main" id="{0E88C23A-AC02-4320-97CD-D6F491DD48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9C3E968-EC06-4770-8EA8-A0B52F6D7C04}" type="slidenum">
              <a:rPr lang="pt-BR" altLang="en-US" sz="1200"/>
              <a:pPr/>
              <a:t>3</a:t>
            </a:fld>
            <a:endParaRPr lang="pt-BR"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ço Reservado para Imagem de Slide 1">
            <a:extLst>
              <a:ext uri="{FF2B5EF4-FFF2-40B4-BE49-F238E27FC236}">
                <a16:creationId xmlns:a16="http://schemas.microsoft.com/office/drawing/2014/main" id="{52B2BA4F-84CF-4EF2-871B-A037D5FC08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Espaço Reservado para Anotações 2">
            <a:extLst>
              <a:ext uri="{FF2B5EF4-FFF2-40B4-BE49-F238E27FC236}">
                <a16:creationId xmlns:a16="http://schemas.microsoft.com/office/drawing/2014/main" id="{BEF32F98-65DF-4814-8056-B79FC2A395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Tell students to check the question and the correct answer.</a:t>
            </a:r>
          </a:p>
          <a:p>
            <a:endParaRPr lang="pt-BR" altLang="en-US"/>
          </a:p>
        </p:txBody>
      </p:sp>
      <p:sp>
        <p:nvSpPr>
          <p:cNvPr id="32771" name="Espaço Reservado para Número de Slide 3">
            <a:extLst>
              <a:ext uri="{FF2B5EF4-FFF2-40B4-BE49-F238E27FC236}">
                <a16:creationId xmlns:a16="http://schemas.microsoft.com/office/drawing/2014/main" id="{B7B09F6A-F138-4328-BD60-7DDCFBDBEB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EB773E1-1E46-4E4C-B631-EA5B5D83DCB2}" type="slidenum">
              <a:rPr lang="pt-BR" altLang="en-US" sz="1200"/>
              <a:pPr/>
              <a:t>12</a:t>
            </a:fld>
            <a:endParaRPr lang="pt-BR"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ço Reservado para Imagem de Slide 1">
            <a:extLst>
              <a:ext uri="{FF2B5EF4-FFF2-40B4-BE49-F238E27FC236}">
                <a16:creationId xmlns:a16="http://schemas.microsoft.com/office/drawing/2014/main" id="{BFDE2669-9822-4699-90D9-7AEF9E080B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Espaço Reservado para Anotações 2">
            <a:extLst>
              <a:ext uri="{FF2B5EF4-FFF2-40B4-BE49-F238E27FC236}">
                <a16:creationId xmlns:a16="http://schemas.microsoft.com/office/drawing/2014/main" id="{8AA3F6A2-5100-4479-A763-B14CE0B1AC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Tell students to check the question and the correct answer.</a:t>
            </a:r>
          </a:p>
          <a:p>
            <a:endParaRPr lang="pt-BR" altLang="en-US"/>
          </a:p>
        </p:txBody>
      </p:sp>
      <p:sp>
        <p:nvSpPr>
          <p:cNvPr id="34819" name="Espaço Reservado para Número de Slide 3">
            <a:extLst>
              <a:ext uri="{FF2B5EF4-FFF2-40B4-BE49-F238E27FC236}">
                <a16:creationId xmlns:a16="http://schemas.microsoft.com/office/drawing/2014/main" id="{85E2AF21-5761-4137-B9C8-A4AF9D7EFA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C0B6683-190E-40F5-97A3-BA07148F2D57}" type="slidenum">
              <a:rPr lang="pt-BR" altLang="en-US" sz="1200"/>
              <a:pPr/>
              <a:t>13</a:t>
            </a:fld>
            <a:endParaRPr lang="pt-BR"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ço Reservado para Imagem de Slide 1">
            <a:extLst>
              <a:ext uri="{FF2B5EF4-FFF2-40B4-BE49-F238E27FC236}">
                <a16:creationId xmlns:a16="http://schemas.microsoft.com/office/drawing/2014/main" id="{AD134C1B-3825-46A9-AF86-43C1618875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Espaço Reservado para Anotações 2">
            <a:extLst>
              <a:ext uri="{FF2B5EF4-FFF2-40B4-BE49-F238E27FC236}">
                <a16:creationId xmlns:a16="http://schemas.microsoft.com/office/drawing/2014/main" id="{96699B13-17D6-4EB8-9307-A748DDE297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Get students to ask a partner a question related to the picture, using the cues given.</a:t>
            </a:r>
          </a:p>
          <a:p>
            <a:endParaRPr lang="pt-BR" altLang="en-US"/>
          </a:p>
        </p:txBody>
      </p:sp>
      <p:sp>
        <p:nvSpPr>
          <p:cNvPr id="36867" name="Espaço Reservado para Número de Slide 3">
            <a:extLst>
              <a:ext uri="{FF2B5EF4-FFF2-40B4-BE49-F238E27FC236}">
                <a16:creationId xmlns:a16="http://schemas.microsoft.com/office/drawing/2014/main" id="{F49BDA44-8ABA-4361-A269-BDCA31576F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5B41D2D6-B755-42CA-9A79-1496F4CFE752}" type="slidenum">
              <a:rPr lang="pt-BR" altLang="en-US" sz="1200"/>
              <a:pPr/>
              <a:t>14</a:t>
            </a:fld>
            <a:endParaRPr lang="pt-BR"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ço Reservado para Imagem de Slide 1">
            <a:extLst>
              <a:ext uri="{FF2B5EF4-FFF2-40B4-BE49-F238E27FC236}">
                <a16:creationId xmlns:a16="http://schemas.microsoft.com/office/drawing/2014/main" id="{5026A60C-4E2A-41E6-8804-722780F83A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Espaço Reservado para Anotações 2">
            <a:extLst>
              <a:ext uri="{FF2B5EF4-FFF2-40B4-BE49-F238E27FC236}">
                <a16:creationId xmlns:a16="http://schemas.microsoft.com/office/drawing/2014/main" id="{0D7DC847-9650-4079-8234-E01A47C70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Tell students to check the question and the correct answer.</a:t>
            </a:r>
          </a:p>
          <a:p>
            <a:endParaRPr lang="pt-BR" altLang="en-US"/>
          </a:p>
        </p:txBody>
      </p:sp>
      <p:sp>
        <p:nvSpPr>
          <p:cNvPr id="38915" name="Espaço Reservado para Número de Slide 3">
            <a:extLst>
              <a:ext uri="{FF2B5EF4-FFF2-40B4-BE49-F238E27FC236}">
                <a16:creationId xmlns:a16="http://schemas.microsoft.com/office/drawing/2014/main" id="{8527FDBB-B388-4690-BF2A-1A466F2D79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45AC8F5-7DCE-4AEF-B800-5A360504E00E}" type="slidenum">
              <a:rPr lang="pt-BR" altLang="en-US" sz="1200"/>
              <a:pPr/>
              <a:t>15</a:t>
            </a:fld>
            <a:endParaRPr lang="pt-BR"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ço Reservado para Imagem de Slide 1">
            <a:extLst>
              <a:ext uri="{FF2B5EF4-FFF2-40B4-BE49-F238E27FC236}">
                <a16:creationId xmlns:a16="http://schemas.microsoft.com/office/drawing/2014/main" id="{9D3B20B8-1789-45BA-8F66-2EC546C167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Espaço Reservado para Anotações 2">
            <a:extLst>
              <a:ext uri="{FF2B5EF4-FFF2-40B4-BE49-F238E27FC236}">
                <a16:creationId xmlns:a16="http://schemas.microsoft.com/office/drawing/2014/main" id="{5695FADF-2B60-42FC-997F-F6DE2AA886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Tell students to check the question and the correct answer.</a:t>
            </a:r>
          </a:p>
          <a:p>
            <a:endParaRPr lang="pt-BR" altLang="en-US"/>
          </a:p>
        </p:txBody>
      </p:sp>
      <p:sp>
        <p:nvSpPr>
          <p:cNvPr id="40963" name="Espaço Reservado para Número de Slide 3">
            <a:extLst>
              <a:ext uri="{FF2B5EF4-FFF2-40B4-BE49-F238E27FC236}">
                <a16:creationId xmlns:a16="http://schemas.microsoft.com/office/drawing/2014/main" id="{C7164D80-FB92-4CE5-BA87-D730ED0287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AE5C1F1-DFBC-4DAE-A09E-E821C2CB92D1}" type="slidenum">
              <a:rPr lang="pt-BR" altLang="en-US" sz="1200"/>
              <a:pPr/>
              <a:t>16</a:t>
            </a:fld>
            <a:endParaRPr lang="pt-BR"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ço Reservado para Imagem de Slide 1">
            <a:extLst>
              <a:ext uri="{FF2B5EF4-FFF2-40B4-BE49-F238E27FC236}">
                <a16:creationId xmlns:a16="http://schemas.microsoft.com/office/drawing/2014/main" id="{B9EEF149-5EFE-4E2C-BC26-8F24E1F9AA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Espaço Reservado para Anotações 2">
            <a:extLst>
              <a:ext uri="{FF2B5EF4-FFF2-40B4-BE49-F238E27FC236}">
                <a16:creationId xmlns:a16="http://schemas.microsoft.com/office/drawing/2014/main" id="{2E9B49C6-F6DE-46F7-A7A5-D5C28E0BF4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Get students to ask a partner a question related to the picture, using the cues given.</a:t>
            </a:r>
          </a:p>
          <a:p>
            <a:endParaRPr lang="pt-BR" altLang="en-US"/>
          </a:p>
        </p:txBody>
      </p:sp>
      <p:sp>
        <p:nvSpPr>
          <p:cNvPr id="43011" name="Espaço Reservado para Número de Slide 3">
            <a:extLst>
              <a:ext uri="{FF2B5EF4-FFF2-40B4-BE49-F238E27FC236}">
                <a16:creationId xmlns:a16="http://schemas.microsoft.com/office/drawing/2014/main" id="{F77A757B-D1A7-4834-B265-31E8D753DB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A09EFBE-B969-4219-86FF-DFE0EB1B81CF}" type="slidenum">
              <a:rPr lang="pt-BR" altLang="en-US" sz="1200"/>
              <a:pPr/>
              <a:t>17</a:t>
            </a:fld>
            <a:endParaRPr lang="pt-BR"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ço Reservado para Imagem de Slide 1">
            <a:extLst>
              <a:ext uri="{FF2B5EF4-FFF2-40B4-BE49-F238E27FC236}">
                <a16:creationId xmlns:a16="http://schemas.microsoft.com/office/drawing/2014/main" id="{1E960FB1-42E7-40C4-B6D9-AA93B68AE4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Espaço Reservado para Anotações 2">
            <a:extLst>
              <a:ext uri="{FF2B5EF4-FFF2-40B4-BE49-F238E27FC236}">
                <a16:creationId xmlns:a16="http://schemas.microsoft.com/office/drawing/2014/main" id="{12244FE8-F900-421E-BA07-7454A3AF5B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Get students to ask a partner a question related to the picture, using the cues given.</a:t>
            </a:r>
          </a:p>
          <a:p>
            <a:endParaRPr lang="pt-BR" altLang="en-US"/>
          </a:p>
        </p:txBody>
      </p:sp>
      <p:sp>
        <p:nvSpPr>
          <p:cNvPr id="45059" name="Espaço Reservado para Número de Slide 3">
            <a:extLst>
              <a:ext uri="{FF2B5EF4-FFF2-40B4-BE49-F238E27FC236}">
                <a16:creationId xmlns:a16="http://schemas.microsoft.com/office/drawing/2014/main" id="{74A81A6B-A09F-4A06-87C8-449EEA5FCF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FC63E7F-CD2D-4EB0-9F51-10AAD56FA99D}" type="slidenum">
              <a:rPr lang="pt-BR" altLang="en-US" sz="1200"/>
              <a:pPr/>
              <a:t>18</a:t>
            </a:fld>
            <a:endParaRPr lang="pt-BR"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ço Reservado para Imagem de Slide 1">
            <a:extLst>
              <a:ext uri="{FF2B5EF4-FFF2-40B4-BE49-F238E27FC236}">
                <a16:creationId xmlns:a16="http://schemas.microsoft.com/office/drawing/2014/main" id="{E0793F09-2E82-4E38-91B7-027D0936FF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Espaço Reservado para Anotações 2">
            <a:extLst>
              <a:ext uri="{FF2B5EF4-FFF2-40B4-BE49-F238E27FC236}">
                <a16:creationId xmlns:a16="http://schemas.microsoft.com/office/drawing/2014/main" id="{82919769-3E41-4795-A11A-81E22EB1C0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Get students to ask a partner a question related to the picture, using the cues given.</a:t>
            </a:r>
          </a:p>
          <a:p>
            <a:endParaRPr lang="pt-BR" altLang="en-US"/>
          </a:p>
        </p:txBody>
      </p:sp>
      <p:sp>
        <p:nvSpPr>
          <p:cNvPr id="47107" name="Espaço Reservado para Número de Slide 3">
            <a:extLst>
              <a:ext uri="{FF2B5EF4-FFF2-40B4-BE49-F238E27FC236}">
                <a16:creationId xmlns:a16="http://schemas.microsoft.com/office/drawing/2014/main" id="{55E87CC9-66DF-4354-8F3E-9547671408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07F5634-D374-4A8A-8BB9-BA6CF4A52DA9}" type="slidenum">
              <a:rPr lang="pt-BR" altLang="en-US" sz="1200"/>
              <a:pPr/>
              <a:t>19</a:t>
            </a:fld>
            <a:endParaRPr lang="pt-BR"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ço Reservado para Imagem de Slide 1">
            <a:extLst>
              <a:ext uri="{FF2B5EF4-FFF2-40B4-BE49-F238E27FC236}">
                <a16:creationId xmlns:a16="http://schemas.microsoft.com/office/drawing/2014/main" id="{0B881D07-EE97-48E4-A3D3-A91469C4D2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Espaço Reservado para Anotações 2">
            <a:extLst>
              <a:ext uri="{FF2B5EF4-FFF2-40B4-BE49-F238E27FC236}">
                <a16:creationId xmlns:a16="http://schemas.microsoft.com/office/drawing/2014/main" id="{57864315-4284-4646-9BC7-D6352EEBD0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Get students to ask a partner a question related to the picture, using the cues given.</a:t>
            </a:r>
          </a:p>
          <a:p>
            <a:endParaRPr lang="pt-BR" altLang="en-US"/>
          </a:p>
        </p:txBody>
      </p:sp>
      <p:sp>
        <p:nvSpPr>
          <p:cNvPr id="49155" name="Espaço Reservado para Número de Slide 3">
            <a:extLst>
              <a:ext uri="{FF2B5EF4-FFF2-40B4-BE49-F238E27FC236}">
                <a16:creationId xmlns:a16="http://schemas.microsoft.com/office/drawing/2014/main" id="{073B24F6-FCB3-423D-B35C-D3EEAF47FE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CF33B0B-C17A-4DC3-BD5F-25F651C9DA13}" type="slidenum">
              <a:rPr lang="pt-BR" altLang="en-US" sz="1200"/>
              <a:pPr/>
              <a:t>20</a:t>
            </a:fld>
            <a:endParaRPr lang="pt-BR"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ço Reservado para Imagem de Slide 1">
            <a:extLst>
              <a:ext uri="{FF2B5EF4-FFF2-40B4-BE49-F238E27FC236}">
                <a16:creationId xmlns:a16="http://schemas.microsoft.com/office/drawing/2014/main" id="{B4DCDB3C-030A-4397-BE2D-1A011129C1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Espaço Reservado para Anotações 2">
            <a:extLst>
              <a:ext uri="{FF2B5EF4-FFF2-40B4-BE49-F238E27FC236}">
                <a16:creationId xmlns:a16="http://schemas.microsoft.com/office/drawing/2014/main" id="{79FF8448-6675-43FB-81DB-92EAE8D5F8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Tell students to check the question and the correct answer.</a:t>
            </a:r>
          </a:p>
          <a:p>
            <a:endParaRPr lang="pt-BR" altLang="en-US"/>
          </a:p>
        </p:txBody>
      </p:sp>
      <p:sp>
        <p:nvSpPr>
          <p:cNvPr id="51203" name="Espaço Reservado para Número de Slide 3">
            <a:extLst>
              <a:ext uri="{FF2B5EF4-FFF2-40B4-BE49-F238E27FC236}">
                <a16:creationId xmlns:a16="http://schemas.microsoft.com/office/drawing/2014/main" id="{D50A3269-5857-4C5D-AE76-CF65C515B4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7831483-D75A-4183-B18D-1A7CA7AD683E}" type="slidenum">
              <a:rPr lang="pt-BR" altLang="en-US" sz="1200"/>
              <a:pPr/>
              <a:t>21</a:t>
            </a:fld>
            <a:endParaRPr lang="pt-BR"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ço Reservado para Imagem de Slide 1">
            <a:extLst>
              <a:ext uri="{FF2B5EF4-FFF2-40B4-BE49-F238E27FC236}">
                <a16:creationId xmlns:a16="http://schemas.microsoft.com/office/drawing/2014/main" id="{05C24B05-4E44-475B-B9E3-AFCA524D41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Espaço Reservado para Anotações 2">
            <a:extLst>
              <a:ext uri="{FF2B5EF4-FFF2-40B4-BE49-F238E27FC236}">
                <a16:creationId xmlns:a16="http://schemas.microsoft.com/office/drawing/2014/main" id="{AC5F359D-AE5B-43F4-A442-BDEDDD14E4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 Have students look at the pictures and read the sentences. Tell them Ian knows how to ride a bike, he has the ability to ride a bike, while Leo doesn’t have the same ability. Have them read the sentences out loud and encourage them to answer the question </a:t>
            </a:r>
            <a:r>
              <a:rPr lang="pt-BR" altLang="en-US" i="1"/>
              <a:t>And you, can you ride a bike? </a:t>
            </a:r>
            <a:r>
              <a:rPr lang="pt-BR" altLang="en-US"/>
              <a:t>using </a:t>
            </a:r>
            <a:r>
              <a:rPr lang="pt-BR" altLang="en-US" i="1"/>
              <a:t>Yes, I can. / No, I can’t.</a:t>
            </a:r>
            <a:endParaRPr lang="pt-BR" altLang="en-US"/>
          </a:p>
        </p:txBody>
      </p:sp>
      <p:sp>
        <p:nvSpPr>
          <p:cNvPr id="16387" name="Espaço Reservado para Número de Slide 3">
            <a:extLst>
              <a:ext uri="{FF2B5EF4-FFF2-40B4-BE49-F238E27FC236}">
                <a16:creationId xmlns:a16="http://schemas.microsoft.com/office/drawing/2014/main" id="{C3B05463-511D-40CB-884C-A18D73831E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A68A8D4-588F-4B14-96DC-02B9FFC099B7}" type="slidenum">
              <a:rPr lang="pt-BR" altLang="en-US" sz="1200"/>
              <a:pPr/>
              <a:t>4</a:t>
            </a:fld>
            <a:endParaRPr lang="pt-BR"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Espaço Reservado para Imagem de Slide 1">
            <a:extLst>
              <a:ext uri="{FF2B5EF4-FFF2-40B4-BE49-F238E27FC236}">
                <a16:creationId xmlns:a16="http://schemas.microsoft.com/office/drawing/2014/main" id="{8659202C-A157-492F-BB75-ED1D53EBC1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Espaço Reservado para Anotações 2">
            <a:extLst>
              <a:ext uri="{FF2B5EF4-FFF2-40B4-BE49-F238E27FC236}">
                <a16:creationId xmlns:a16="http://schemas.microsoft.com/office/drawing/2014/main" id="{41D6F230-CC21-4C1E-A870-102E93EDD7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Tell students to check the question and the correct answer.</a:t>
            </a:r>
          </a:p>
          <a:p>
            <a:endParaRPr lang="pt-BR" altLang="en-US"/>
          </a:p>
        </p:txBody>
      </p:sp>
      <p:sp>
        <p:nvSpPr>
          <p:cNvPr id="53251" name="Espaço Reservado para Número de Slide 3">
            <a:extLst>
              <a:ext uri="{FF2B5EF4-FFF2-40B4-BE49-F238E27FC236}">
                <a16:creationId xmlns:a16="http://schemas.microsoft.com/office/drawing/2014/main" id="{00EC5654-802D-4E83-A05A-A8006DE54E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958EA52-3653-45DF-8932-122DEFD42749}" type="slidenum">
              <a:rPr lang="pt-BR" altLang="en-US" sz="1200"/>
              <a:pPr/>
              <a:t>22</a:t>
            </a:fld>
            <a:endParaRPr lang="pt-BR"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ço Reservado para Imagem de Slide 1">
            <a:extLst>
              <a:ext uri="{FF2B5EF4-FFF2-40B4-BE49-F238E27FC236}">
                <a16:creationId xmlns:a16="http://schemas.microsoft.com/office/drawing/2014/main" id="{0BE12833-1BA1-4C56-9973-D35C9AF66F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Espaço Reservado para Anotações 2">
            <a:extLst>
              <a:ext uri="{FF2B5EF4-FFF2-40B4-BE49-F238E27FC236}">
                <a16:creationId xmlns:a16="http://schemas.microsoft.com/office/drawing/2014/main" id="{3A49E71D-D86C-4958-9161-4E4C2FA4F4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Get students to ask a partner a question related to the picture, using the cues given.</a:t>
            </a:r>
          </a:p>
          <a:p>
            <a:endParaRPr lang="pt-BR" altLang="en-US"/>
          </a:p>
        </p:txBody>
      </p:sp>
      <p:sp>
        <p:nvSpPr>
          <p:cNvPr id="55299" name="Espaço Reservado para Número de Slide 3">
            <a:extLst>
              <a:ext uri="{FF2B5EF4-FFF2-40B4-BE49-F238E27FC236}">
                <a16:creationId xmlns:a16="http://schemas.microsoft.com/office/drawing/2014/main" id="{89E93B48-03BE-4C36-B978-13FEA095A9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D9DA35B-C554-4FA0-B8A8-C3A39E7FDFD3}" type="slidenum">
              <a:rPr lang="pt-BR" altLang="en-US" sz="1200"/>
              <a:pPr/>
              <a:t>23</a:t>
            </a:fld>
            <a:endParaRPr lang="pt-BR"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ço Reservado para Imagem de Slide 1">
            <a:extLst>
              <a:ext uri="{FF2B5EF4-FFF2-40B4-BE49-F238E27FC236}">
                <a16:creationId xmlns:a16="http://schemas.microsoft.com/office/drawing/2014/main" id="{D6B3AC64-F29D-4FE0-9DCB-DB5BBB3A36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Espaço Reservado para Anotações 2">
            <a:extLst>
              <a:ext uri="{FF2B5EF4-FFF2-40B4-BE49-F238E27FC236}">
                <a16:creationId xmlns:a16="http://schemas.microsoft.com/office/drawing/2014/main" id="{0EBEE50A-579F-4570-8658-E269DCEEE5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Tell students to check the question and the correct answer.</a:t>
            </a:r>
          </a:p>
          <a:p>
            <a:endParaRPr lang="pt-BR" altLang="en-US"/>
          </a:p>
        </p:txBody>
      </p:sp>
      <p:sp>
        <p:nvSpPr>
          <p:cNvPr id="57347" name="Espaço Reservado para Número de Slide 3">
            <a:extLst>
              <a:ext uri="{FF2B5EF4-FFF2-40B4-BE49-F238E27FC236}">
                <a16:creationId xmlns:a16="http://schemas.microsoft.com/office/drawing/2014/main" id="{2CA7A252-6508-4167-ABEE-B83A021548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F3F0A4F-8560-4542-B80F-DBC8F7F885CC}" type="slidenum">
              <a:rPr lang="pt-BR" altLang="en-US" sz="1200"/>
              <a:pPr/>
              <a:t>24</a:t>
            </a:fld>
            <a:endParaRPr lang="pt-BR"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Espaço Reservado para Imagem de Slide 1">
            <a:extLst>
              <a:ext uri="{FF2B5EF4-FFF2-40B4-BE49-F238E27FC236}">
                <a16:creationId xmlns:a16="http://schemas.microsoft.com/office/drawing/2014/main" id="{DEE40608-8C13-477C-872D-2BEA29B109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Espaço Reservado para Anotações 2">
            <a:extLst>
              <a:ext uri="{FF2B5EF4-FFF2-40B4-BE49-F238E27FC236}">
                <a16:creationId xmlns:a16="http://schemas.microsoft.com/office/drawing/2014/main" id="{52F63950-A06B-4EA4-BB5F-397F576E23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Tell students to check the question and the correct answer.</a:t>
            </a:r>
          </a:p>
          <a:p>
            <a:endParaRPr lang="pt-BR" altLang="en-US"/>
          </a:p>
        </p:txBody>
      </p:sp>
      <p:sp>
        <p:nvSpPr>
          <p:cNvPr id="59395" name="Espaço Reservado para Número de Slide 3">
            <a:extLst>
              <a:ext uri="{FF2B5EF4-FFF2-40B4-BE49-F238E27FC236}">
                <a16:creationId xmlns:a16="http://schemas.microsoft.com/office/drawing/2014/main" id="{D3616B0D-F674-45F2-A0E2-90F21D0113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56BEC39-3652-4B72-BDC8-7E3D53EC5CEE}" type="slidenum">
              <a:rPr lang="pt-BR" altLang="en-US" sz="1200"/>
              <a:pPr/>
              <a:t>25</a:t>
            </a:fld>
            <a:endParaRPr lang="pt-BR"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Espaço Reservado para Imagem de Slide 1">
            <a:extLst>
              <a:ext uri="{FF2B5EF4-FFF2-40B4-BE49-F238E27FC236}">
                <a16:creationId xmlns:a16="http://schemas.microsoft.com/office/drawing/2014/main" id="{44803847-D4A2-42FF-BEE2-99B31CCEBD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Espaço Reservado para Anotações 2">
            <a:extLst>
              <a:ext uri="{FF2B5EF4-FFF2-40B4-BE49-F238E27FC236}">
                <a16:creationId xmlns:a16="http://schemas.microsoft.com/office/drawing/2014/main" id="{C7D1E368-025B-4E63-8B51-9F8CBE623A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Say </a:t>
            </a:r>
            <a:r>
              <a:rPr lang="pt-BR" altLang="en-US" i="1"/>
              <a:t>I can jump rope  and play tennis, but I can’t surf</a:t>
            </a:r>
            <a:r>
              <a:rPr lang="pt-BR" altLang="en-US"/>
              <a:t>. Ask students to make up true sentences about themselves using the cues given. Encourage them to use the same language prompts you did. Then, they should compare their sentences to their friends’ and check what they have in common.</a:t>
            </a:r>
          </a:p>
        </p:txBody>
      </p:sp>
      <p:sp>
        <p:nvSpPr>
          <p:cNvPr id="61443" name="Espaço Reservado para Número de Slide 3">
            <a:extLst>
              <a:ext uri="{FF2B5EF4-FFF2-40B4-BE49-F238E27FC236}">
                <a16:creationId xmlns:a16="http://schemas.microsoft.com/office/drawing/2014/main" id="{C94D1F23-ADD7-421F-B28A-75300BABB1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AAEB372-8906-4B4B-AD47-BABCACEA3049}" type="slidenum">
              <a:rPr lang="pt-BR" altLang="en-US" sz="1200"/>
              <a:pPr/>
              <a:t>26</a:t>
            </a:fld>
            <a:endParaRPr lang="pt-BR"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ço Reservado para Imagem de Slide 1">
            <a:extLst>
              <a:ext uri="{FF2B5EF4-FFF2-40B4-BE49-F238E27FC236}">
                <a16:creationId xmlns:a16="http://schemas.microsoft.com/office/drawing/2014/main" id="{3AB784FD-ADCD-4642-91A4-C9CBA2DC46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Espaço Reservado para Anotações 2">
            <a:extLst>
              <a:ext uri="{FF2B5EF4-FFF2-40B4-BE49-F238E27FC236}">
                <a16:creationId xmlns:a16="http://schemas.microsoft.com/office/drawing/2014/main" id="{EDA2E4E4-8BB0-4C27-9AA5-90EFCED3BF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Have students look at the pictures and read the sentences. Tell them David doesn’t know how to drive, he doesn’t have the ability to drive, while Tom does. Have them read the sentences out loud and encourage them to answer the question </a:t>
            </a:r>
            <a:r>
              <a:rPr lang="pt-BR" altLang="en-US" i="1"/>
              <a:t>And you, can you drive? </a:t>
            </a:r>
            <a:r>
              <a:rPr lang="pt-BR" altLang="en-US"/>
              <a:t>using </a:t>
            </a:r>
            <a:r>
              <a:rPr lang="pt-BR" altLang="en-US" i="1"/>
              <a:t>Yes, I can. / No, I can’t.</a:t>
            </a:r>
            <a:endParaRPr lang="pt-BR" altLang="en-US"/>
          </a:p>
        </p:txBody>
      </p:sp>
      <p:sp>
        <p:nvSpPr>
          <p:cNvPr id="18435" name="Espaço Reservado para Número de Slide 3">
            <a:extLst>
              <a:ext uri="{FF2B5EF4-FFF2-40B4-BE49-F238E27FC236}">
                <a16:creationId xmlns:a16="http://schemas.microsoft.com/office/drawing/2014/main" id="{F87EE886-AC08-48F4-9613-29796B9E1F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6FCB442-FE1A-4AC8-B39E-3D63ED088F24}" type="slidenum">
              <a:rPr lang="pt-BR" altLang="en-US" sz="1200"/>
              <a:pPr/>
              <a:t>5</a:t>
            </a:fld>
            <a:endParaRPr lang="pt-BR"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ço Reservado para Imagem de Slide 1">
            <a:extLst>
              <a:ext uri="{FF2B5EF4-FFF2-40B4-BE49-F238E27FC236}">
                <a16:creationId xmlns:a16="http://schemas.microsoft.com/office/drawing/2014/main" id="{037CD53F-3172-494A-B4F3-6DF2441419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Espaço Reservado para Anotações 2">
            <a:extLst>
              <a:ext uri="{FF2B5EF4-FFF2-40B4-BE49-F238E27FC236}">
                <a16:creationId xmlns:a16="http://schemas.microsoft.com/office/drawing/2014/main" id="{E02CD970-8CAA-400E-BBE3-13E11B6EF4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Have students look at the pictures and read the sentences. Tell them Mary knows how to cook, she has the ability to cook, while I don’t. Have them read the sentences out loud and encourage them to answer the question </a:t>
            </a:r>
            <a:r>
              <a:rPr lang="pt-BR" altLang="en-US" i="1"/>
              <a:t>And you, can you cook?  </a:t>
            </a:r>
            <a:r>
              <a:rPr lang="pt-BR" altLang="en-US"/>
              <a:t>using </a:t>
            </a:r>
            <a:r>
              <a:rPr lang="pt-BR" altLang="en-US" i="1"/>
              <a:t>Yes, I can. / No, I can’t.</a:t>
            </a:r>
            <a:endParaRPr lang="pt-BR" altLang="en-US"/>
          </a:p>
        </p:txBody>
      </p:sp>
      <p:sp>
        <p:nvSpPr>
          <p:cNvPr id="20483" name="Espaço Reservado para Número de Slide 3">
            <a:extLst>
              <a:ext uri="{FF2B5EF4-FFF2-40B4-BE49-F238E27FC236}">
                <a16:creationId xmlns:a16="http://schemas.microsoft.com/office/drawing/2014/main" id="{F6F068F1-5284-4CAD-9BCB-7BF0C19F8B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83CFDAD-5C7D-4B13-BCAC-0142AA77F6E6}" type="slidenum">
              <a:rPr lang="pt-BR" altLang="en-US" sz="1200"/>
              <a:pPr/>
              <a:t>6</a:t>
            </a:fld>
            <a:endParaRPr lang="pt-BR"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ço Reservado para Imagem de Slide 1">
            <a:extLst>
              <a:ext uri="{FF2B5EF4-FFF2-40B4-BE49-F238E27FC236}">
                <a16:creationId xmlns:a16="http://schemas.microsoft.com/office/drawing/2014/main" id="{C2A10530-E61C-40BA-9E60-5F7541A1F7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Espaço Reservado para Anotações 2">
            <a:extLst>
              <a:ext uri="{FF2B5EF4-FFF2-40B4-BE49-F238E27FC236}">
                <a16:creationId xmlns:a16="http://schemas.microsoft.com/office/drawing/2014/main" id="{976FD30A-6D67-4B56-BB88-C71FF46BFB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Have students look at the picture and read the sentence. Tell them the girl knows how to dance, she has the ability to dance. Have them read the sentence out loud and encourage them to answer the question using </a:t>
            </a:r>
            <a:r>
              <a:rPr lang="pt-BR" altLang="en-US" i="1"/>
              <a:t>Yes, I can. / No, I can’t.</a:t>
            </a:r>
          </a:p>
        </p:txBody>
      </p:sp>
      <p:sp>
        <p:nvSpPr>
          <p:cNvPr id="22531" name="Espaço Reservado para Número de Slide 3">
            <a:extLst>
              <a:ext uri="{FF2B5EF4-FFF2-40B4-BE49-F238E27FC236}">
                <a16:creationId xmlns:a16="http://schemas.microsoft.com/office/drawing/2014/main" id="{99A1AA2C-4607-4A67-AC6F-8BBE501EB2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B2BE1F2-7370-4018-BBA9-34200758327B}" type="slidenum">
              <a:rPr lang="pt-BR" altLang="en-US" sz="1200"/>
              <a:pPr/>
              <a:t>7</a:t>
            </a:fld>
            <a:endParaRPr lang="pt-BR"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ço Reservado para Imagem de Slide 1">
            <a:extLst>
              <a:ext uri="{FF2B5EF4-FFF2-40B4-BE49-F238E27FC236}">
                <a16:creationId xmlns:a16="http://schemas.microsoft.com/office/drawing/2014/main" id="{E37AB763-D108-41E7-8744-841101B179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a:extLst>
              <a:ext uri="{FF2B5EF4-FFF2-40B4-BE49-F238E27FC236}">
                <a16:creationId xmlns:a16="http://schemas.microsoft.com/office/drawing/2014/main" id="{404B6529-EFBA-4D2B-B47E-E012D50F8AA1}"/>
              </a:ext>
            </a:extLst>
          </p:cNvPr>
          <p:cNvSpPr>
            <a:spLocks noGrp="1"/>
          </p:cNvSpPr>
          <p:nvPr>
            <p:ph type="body" idx="1"/>
          </p:nvPr>
        </p:nvSpPr>
        <p:spPr/>
        <p:txBody>
          <a:bodyPr/>
          <a:lstStyle/>
          <a:p>
            <a:pPr eaLnBrk="1" fontAlgn="auto" hangingPunct="1">
              <a:spcBef>
                <a:spcPts val="0"/>
              </a:spcBef>
              <a:spcAft>
                <a:spcPts val="0"/>
              </a:spcAft>
              <a:defRPr/>
            </a:pPr>
            <a:r>
              <a:rPr lang="pt-BR" dirty="0">
                <a:ea typeface="+mn-ea"/>
                <a:cs typeface="+mn-cs"/>
              </a:rPr>
              <a:t>TEACHER: </a:t>
            </a:r>
            <a:r>
              <a:rPr lang="pt-BR" dirty="0" err="1">
                <a:ea typeface="+mn-ea"/>
                <a:cs typeface="+mn-cs"/>
              </a:rPr>
              <a:t>Ask</a:t>
            </a:r>
            <a:r>
              <a:rPr lang="pt-BR" dirty="0">
                <a:ea typeface="+mn-ea"/>
                <a:cs typeface="+mn-cs"/>
              </a:rPr>
              <a:t> </a:t>
            </a:r>
            <a:r>
              <a:rPr lang="pt-BR" dirty="0" err="1">
                <a:ea typeface="+mn-ea"/>
                <a:cs typeface="+mn-cs"/>
              </a:rPr>
              <a:t>students</a:t>
            </a:r>
            <a:r>
              <a:rPr lang="pt-BR" dirty="0">
                <a:ea typeface="+mn-ea"/>
                <a:cs typeface="+mn-cs"/>
              </a:rPr>
              <a:t> to </a:t>
            </a:r>
            <a:r>
              <a:rPr lang="pt-BR" dirty="0" err="1">
                <a:ea typeface="+mn-ea"/>
                <a:cs typeface="+mn-cs"/>
              </a:rPr>
              <a:t>look</a:t>
            </a:r>
            <a:r>
              <a:rPr lang="pt-BR" dirty="0">
                <a:ea typeface="+mn-ea"/>
                <a:cs typeface="+mn-cs"/>
              </a:rPr>
              <a:t> </a:t>
            </a:r>
            <a:r>
              <a:rPr lang="pt-BR" dirty="0" err="1">
                <a:ea typeface="+mn-ea"/>
                <a:cs typeface="+mn-cs"/>
              </a:rPr>
              <a:t>at</a:t>
            </a:r>
            <a:r>
              <a:rPr lang="pt-BR" dirty="0">
                <a:ea typeface="+mn-ea"/>
                <a:cs typeface="+mn-cs"/>
              </a:rPr>
              <a:t> </a:t>
            </a:r>
            <a:r>
              <a:rPr lang="pt-BR" dirty="0" err="1">
                <a:ea typeface="+mn-ea"/>
                <a:cs typeface="+mn-cs"/>
              </a:rPr>
              <a:t>the</a:t>
            </a:r>
            <a:r>
              <a:rPr lang="pt-BR" dirty="0">
                <a:ea typeface="+mn-ea"/>
                <a:cs typeface="+mn-cs"/>
              </a:rPr>
              <a:t> </a:t>
            </a:r>
            <a:r>
              <a:rPr lang="pt-BR" dirty="0" err="1">
                <a:ea typeface="+mn-ea"/>
                <a:cs typeface="+mn-cs"/>
              </a:rPr>
              <a:t>chart</a:t>
            </a:r>
            <a:r>
              <a:rPr lang="pt-BR" dirty="0">
                <a:ea typeface="+mn-ea"/>
                <a:cs typeface="+mn-cs"/>
              </a:rPr>
              <a:t> </a:t>
            </a:r>
            <a:r>
              <a:rPr lang="pt-BR" dirty="0" err="1">
                <a:ea typeface="+mn-ea"/>
                <a:cs typeface="+mn-cs"/>
              </a:rPr>
              <a:t>and</a:t>
            </a:r>
            <a:r>
              <a:rPr lang="pt-BR" dirty="0">
                <a:ea typeface="+mn-ea"/>
                <a:cs typeface="+mn-cs"/>
              </a:rPr>
              <a:t> </a:t>
            </a:r>
            <a:r>
              <a:rPr lang="pt-BR" dirty="0" err="1">
                <a:ea typeface="+mn-ea"/>
                <a:cs typeface="+mn-cs"/>
              </a:rPr>
              <a:t>check</a:t>
            </a:r>
            <a:r>
              <a:rPr lang="pt-BR" dirty="0">
                <a:ea typeface="+mn-ea"/>
                <a:cs typeface="+mn-cs"/>
              </a:rPr>
              <a:t> </a:t>
            </a:r>
            <a:r>
              <a:rPr lang="pt-BR" dirty="0" err="1">
                <a:ea typeface="+mn-ea"/>
                <a:cs typeface="+mn-cs"/>
              </a:rPr>
              <a:t>the</a:t>
            </a:r>
            <a:r>
              <a:rPr lang="pt-BR" dirty="0">
                <a:ea typeface="+mn-ea"/>
                <a:cs typeface="+mn-cs"/>
              </a:rPr>
              <a:t> </a:t>
            </a:r>
            <a:r>
              <a:rPr lang="pt-BR" dirty="0" err="1">
                <a:ea typeface="+mn-ea"/>
                <a:cs typeface="+mn-cs"/>
              </a:rPr>
              <a:t>affirmative</a:t>
            </a:r>
            <a:r>
              <a:rPr lang="pt-BR" dirty="0">
                <a:ea typeface="+mn-ea"/>
                <a:cs typeface="+mn-cs"/>
              </a:rPr>
              <a:t> form.</a:t>
            </a:r>
          </a:p>
          <a:p>
            <a:pPr>
              <a:defRPr/>
            </a:pPr>
            <a:endParaRPr lang="pt-BR" dirty="0">
              <a:cs typeface="ＭＳ Ｐゴシック" charset="0"/>
            </a:endParaRPr>
          </a:p>
        </p:txBody>
      </p:sp>
      <p:sp>
        <p:nvSpPr>
          <p:cNvPr id="24579" name="Espaço Reservado para Número de Slide 3">
            <a:extLst>
              <a:ext uri="{FF2B5EF4-FFF2-40B4-BE49-F238E27FC236}">
                <a16:creationId xmlns:a16="http://schemas.microsoft.com/office/drawing/2014/main" id="{C5C3228A-0A44-4CB6-90E7-8429459A96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C0BDF49-E075-4D47-9248-8E17D8518132}" type="slidenum">
              <a:rPr lang="pt-BR" altLang="en-US" sz="1200"/>
              <a:pPr/>
              <a:t>8</a:t>
            </a:fld>
            <a:endParaRPr lang="pt-BR"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a:extLst>
              <a:ext uri="{FF2B5EF4-FFF2-40B4-BE49-F238E27FC236}">
                <a16:creationId xmlns:a16="http://schemas.microsoft.com/office/drawing/2014/main" id="{F9A238C3-D7E7-4324-887F-6F657A6FBF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a:extLst>
              <a:ext uri="{FF2B5EF4-FFF2-40B4-BE49-F238E27FC236}">
                <a16:creationId xmlns:a16="http://schemas.microsoft.com/office/drawing/2014/main" id="{92973848-6656-4039-8662-341177A89877}"/>
              </a:ext>
            </a:extLst>
          </p:cNvPr>
          <p:cNvSpPr>
            <a:spLocks noGrp="1"/>
          </p:cNvSpPr>
          <p:nvPr>
            <p:ph type="body" idx="1"/>
          </p:nvPr>
        </p:nvSpPr>
        <p:spPr/>
        <p:txBody>
          <a:bodyPr/>
          <a:lstStyle/>
          <a:p>
            <a:pPr eaLnBrk="1" fontAlgn="auto" hangingPunct="1">
              <a:spcBef>
                <a:spcPts val="0"/>
              </a:spcBef>
              <a:spcAft>
                <a:spcPts val="0"/>
              </a:spcAft>
              <a:defRPr/>
            </a:pPr>
            <a:r>
              <a:rPr lang="pt-BR" dirty="0">
                <a:ea typeface="+mn-ea"/>
                <a:cs typeface="+mn-cs"/>
              </a:rPr>
              <a:t>TEACHER: </a:t>
            </a:r>
            <a:r>
              <a:rPr lang="pt-BR" dirty="0" err="1">
                <a:ea typeface="+mn-ea"/>
                <a:cs typeface="+mn-cs"/>
              </a:rPr>
              <a:t>Ask</a:t>
            </a:r>
            <a:r>
              <a:rPr lang="pt-BR" dirty="0">
                <a:ea typeface="+mn-ea"/>
                <a:cs typeface="+mn-cs"/>
              </a:rPr>
              <a:t> </a:t>
            </a:r>
            <a:r>
              <a:rPr lang="pt-BR" dirty="0" err="1">
                <a:ea typeface="+mn-ea"/>
                <a:cs typeface="+mn-cs"/>
              </a:rPr>
              <a:t>students</a:t>
            </a:r>
            <a:r>
              <a:rPr lang="pt-BR" dirty="0">
                <a:ea typeface="+mn-ea"/>
                <a:cs typeface="+mn-cs"/>
              </a:rPr>
              <a:t> to </a:t>
            </a:r>
            <a:r>
              <a:rPr lang="pt-BR" dirty="0" err="1">
                <a:ea typeface="+mn-ea"/>
                <a:cs typeface="+mn-cs"/>
              </a:rPr>
              <a:t>look</a:t>
            </a:r>
            <a:r>
              <a:rPr lang="pt-BR" dirty="0">
                <a:ea typeface="+mn-ea"/>
                <a:cs typeface="+mn-cs"/>
              </a:rPr>
              <a:t> </a:t>
            </a:r>
            <a:r>
              <a:rPr lang="pt-BR" dirty="0" err="1">
                <a:ea typeface="+mn-ea"/>
                <a:cs typeface="+mn-cs"/>
              </a:rPr>
              <a:t>at</a:t>
            </a:r>
            <a:r>
              <a:rPr lang="pt-BR" dirty="0">
                <a:ea typeface="+mn-ea"/>
                <a:cs typeface="+mn-cs"/>
              </a:rPr>
              <a:t> </a:t>
            </a:r>
            <a:r>
              <a:rPr lang="pt-BR" dirty="0" err="1">
                <a:ea typeface="+mn-ea"/>
                <a:cs typeface="+mn-cs"/>
              </a:rPr>
              <a:t>the</a:t>
            </a:r>
            <a:r>
              <a:rPr lang="pt-BR" dirty="0">
                <a:ea typeface="+mn-ea"/>
                <a:cs typeface="+mn-cs"/>
              </a:rPr>
              <a:t> </a:t>
            </a:r>
            <a:r>
              <a:rPr lang="pt-BR" dirty="0" err="1">
                <a:ea typeface="+mn-ea"/>
                <a:cs typeface="+mn-cs"/>
              </a:rPr>
              <a:t>chart</a:t>
            </a:r>
            <a:r>
              <a:rPr lang="pt-BR" dirty="0">
                <a:ea typeface="+mn-ea"/>
                <a:cs typeface="+mn-cs"/>
              </a:rPr>
              <a:t> </a:t>
            </a:r>
            <a:r>
              <a:rPr lang="pt-BR" dirty="0" err="1">
                <a:ea typeface="+mn-ea"/>
                <a:cs typeface="+mn-cs"/>
              </a:rPr>
              <a:t>and</a:t>
            </a:r>
            <a:r>
              <a:rPr lang="pt-BR" dirty="0">
                <a:ea typeface="+mn-ea"/>
                <a:cs typeface="+mn-cs"/>
              </a:rPr>
              <a:t> </a:t>
            </a:r>
            <a:r>
              <a:rPr lang="pt-BR" dirty="0" err="1">
                <a:ea typeface="+mn-ea"/>
                <a:cs typeface="+mn-cs"/>
              </a:rPr>
              <a:t>check</a:t>
            </a:r>
            <a:r>
              <a:rPr lang="pt-BR" dirty="0">
                <a:ea typeface="+mn-ea"/>
                <a:cs typeface="+mn-cs"/>
              </a:rPr>
              <a:t> </a:t>
            </a:r>
            <a:r>
              <a:rPr lang="pt-BR" dirty="0" err="1">
                <a:ea typeface="+mn-ea"/>
                <a:cs typeface="+mn-cs"/>
              </a:rPr>
              <a:t>the</a:t>
            </a:r>
            <a:r>
              <a:rPr lang="pt-BR" dirty="0">
                <a:ea typeface="+mn-ea"/>
                <a:cs typeface="+mn-cs"/>
              </a:rPr>
              <a:t> </a:t>
            </a:r>
            <a:r>
              <a:rPr lang="pt-BR" dirty="0" err="1">
                <a:ea typeface="+mn-ea"/>
                <a:cs typeface="+mn-cs"/>
              </a:rPr>
              <a:t>negative</a:t>
            </a:r>
            <a:r>
              <a:rPr lang="pt-BR" dirty="0">
                <a:ea typeface="+mn-ea"/>
                <a:cs typeface="+mn-cs"/>
              </a:rPr>
              <a:t> form.</a:t>
            </a:r>
          </a:p>
          <a:p>
            <a:pPr>
              <a:defRPr/>
            </a:pPr>
            <a:endParaRPr lang="pt-BR" dirty="0">
              <a:cs typeface="ＭＳ Ｐゴシック" charset="0"/>
            </a:endParaRPr>
          </a:p>
        </p:txBody>
      </p:sp>
      <p:sp>
        <p:nvSpPr>
          <p:cNvPr id="26627" name="Espaço Reservado para Número de Slide 3">
            <a:extLst>
              <a:ext uri="{FF2B5EF4-FFF2-40B4-BE49-F238E27FC236}">
                <a16:creationId xmlns:a16="http://schemas.microsoft.com/office/drawing/2014/main" id="{821955B1-2A7A-436E-9DF4-B3873398AA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DA8F540-C8B9-4C1E-A614-AC08727BC4E5}" type="slidenum">
              <a:rPr lang="pt-BR" altLang="en-US" sz="1200"/>
              <a:pPr/>
              <a:t>9</a:t>
            </a:fld>
            <a:endParaRPr lang="pt-BR"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ço Reservado para Imagem de Slide 1">
            <a:extLst>
              <a:ext uri="{FF2B5EF4-FFF2-40B4-BE49-F238E27FC236}">
                <a16:creationId xmlns:a16="http://schemas.microsoft.com/office/drawing/2014/main" id="{16C003AB-E4C0-48FD-9FE0-6D74D29168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a:extLst>
              <a:ext uri="{FF2B5EF4-FFF2-40B4-BE49-F238E27FC236}">
                <a16:creationId xmlns:a16="http://schemas.microsoft.com/office/drawing/2014/main" id="{84EE7594-64BA-4FE7-A11A-091444457506}"/>
              </a:ext>
            </a:extLst>
          </p:cNvPr>
          <p:cNvSpPr>
            <a:spLocks noGrp="1"/>
          </p:cNvSpPr>
          <p:nvPr>
            <p:ph type="body" idx="1"/>
          </p:nvPr>
        </p:nvSpPr>
        <p:spPr/>
        <p:txBody>
          <a:bodyPr/>
          <a:lstStyle/>
          <a:p>
            <a:pPr eaLnBrk="1" fontAlgn="auto" hangingPunct="1">
              <a:spcBef>
                <a:spcPts val="0"/>
              </a:spcBef>
              <a:spcAft>
                <a:spcPts val="0"/>
              </a:spcAft>
              <a:defRPr/>
            </a:pPr>
            <a:r>
              <a:rPr lang="pt-BR" dirty="0">
                <a:ea typeface="+mn-ea"/>
                <a:cs typeface="+mn-cs"/>
              </a:rPr>
              <a:t>TEACHER: </a:t>
            </a:r>
            <a:r>
              <a:rPr lang="pt-BR" dirty="0" err="1">
                <a:ea typeface="+mn-ea"/>
                <a:cs typeface="+mn-cs"/>
              </a:rPr>
              <a:t>Ask</a:t>
            </a:r>
            <a:r>
              <a:rPr lang="pt-BR" dirty="0">
                <a:ea typeface="+mn-ea"/>
                <a:cs typeface="+mn-cs"/>
              </a:rPr>
              <a:t> </a:t>
            </a:r>
            <a:r>
              <a:rPr lang="pt-BR" dirty="0" err="1">
                <a:ea typeface="+mn-ea"/>
                <a:cs typeface="+mn-cs"/>
              </a:rPr>
              <a:t>students</a:t>
            </a:r>
            <a:r>
              <a:rPr lang="pt-BR" dirty="0">
                <a:ea typeface="+mn-ea"/>
                <a:cs typeface="+mn-cs"/>
              </a:rPr>
              <a:t> to </a:t>
            </a:r>
            <a:r>
              <a:rPr lang="pt-BR" dirty="0" err="1">
                <a:ea typeface="+mn-ea"/>
                <a:cs typeface="+mn-cs"/>
              </a:rPr>
              <a:t>look</a:t>
            </a:r>
            <a:r>
              <a:rPr lang="pt-BR" dirty="0">
                <a:ea typeface="+mn-ea"/>
                <a:cs typeface="+mn-cs"/>
              </a:rPr>
              <a:t> </a:t>
            </a:r>
            <a:r>
              <a:rPr lang="pt-BR" dirty="0" err="1">
                <a:ea typeface="+mn-ea"/>
                <a:cs typeface="+mn-cs"/>
              </a:rPr>
              <a:t>at</a:t>
            </a:r>
            <a:r>
              <a:rPr lang="pt-BR" dirty="0">
                <a:ea typeface="+mn-ea"/>
                <a:cs typeface="+mn-cs"/>
              </a:rPr>
              <a:t> </a:t>
            </a:r>
            <a:r>
              <a:rPr lang="pt-BR" dirty="0" err="1">
                <a:ea typeface="+mn-ea"/>
                <a:cs typeface="+mn-cs"/>
              </a:rPr>
              <a:t>the</a:t>
            </a:r>
            <a:r>
              <a:rPr lang="pt-BR" dirty="0">
                <a:ea typeface="+mn-ea"/>
                <a:cs typeface="+mn-cs"/>
              </a:rPr>
              <a:t> </a:t>
            </a:r>
            <a:r>
              <a:rPr lang="pt-BR" dirty="0" err="1">
                <a:ea typeface="+mn-ea"/>
                <a:cs typeface="+mn-cs"/>
              </a:rPr>
              <a:t>chart</a:t>
            </a:r>
            <a:r>
              <a:rPr lang="pt-BR" dirty="0">
                <a:ea typeface="+mn-ea"/>
                <a:cs typeface="+mn-cs"/>
              </a:rPr>
              <a:t> </a:t>
            </a:r>
            <a:r>
              <a:rPr lang="pt-BR" dirty="0" err="1">
                <a:ea typeface="+mn-ea"/>
                <a:cs typeface="+mn-cs"/>
              </a:rPr>
              <a:t>and</a:t>
            </a:r>
            <a:r>
              <a:rPr lang="pt-BR" dirty="0">
                <a:ea typeface="+mn-ea"/>
                <a:cs typeface="+mn-cs"/>
              </a:rPr>
              <a:t> </a:t>
            </a:r>
            <a:r>
              <a:rPr lang="pt-BR" dirty="0" err="1">
                <a:ea typeface="+mn-ea"/>
                <a:cs typeface="+mn-cs"/>
              </a:rPr>
              <a:t>check</a:t>
            </a:r>
            <a:r>
              <a:rPr lang="pt-BR" dirty="0">
                <a:ea typeface="+mn-ea"/>
                <a:cs typeface="+mn-cs"/>
              </a:rPr>
              <a:t> </a:t>
            </a:r>
            <a:r>
              <a:rPr lang="pt-BR" dirty="0" err="1">
                <a:ea typeface="+mn-ea"/>
                <a:cs typeface="+mn-cs"/>
              </a:rPr>
              <a:t>the</a:t>
            </a:r>
            <a:r>
              <a:rPr lang="pt-BR" dirty="0">
                <a:ea typeface="+mn-ea"/>
                <a:cs typeface="+mn-cs"/>
              </a:rPr>
              <a:t> </a:t>
            </a:r>
            <a:r>
              <a:rPr lang="pt-BR" dirty="0" err="1">
                <a:ea typeface="+mn-ea"/>
                <a:cs typeface="+mn-cs"/>
              </a:rPr>
              <a:t>interrogative</a:t>
            </a:r>
            <a:r>
              <a:rPr lang="pt-BR" dirty="0">
                <a:ea typeface="+mn-ea"/>
                <a:cs typeface="+mn-cs"/>
              </a:rPr>
              <a:t> form.</a:t>
            </a:r>
          </a:p>
          <a:p>
            <a:pPr>
              <a:defRPr/>
            </a:pPr>
            <a:endParaRPr lang="pt-BR" dirty="0">
              <a:cs typeface="ＭＳ Ｐゴシック" charset="0"/>
            </a:endParaRPr>
          </a:p>
        </p:txBody>
      </p:sp>
      <p:sp>
        <p:nvSpPr>
          <p:cNvPr id="28675" name="Espaço Reservado para Número de Slide 3">
            <a:extLst>
              <a:ext uri="{FF2B5EF4-FFF2-40B4-BE49-F238E27FC236}">
                <a16:creationId xmlns:a16="http://schemas.microsoft.com/office/drawing/2014/main" id="{4B0B20D7-DED0-48BC-AFAE-EFEEF447D0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214E663-A036-40C3-8A7F-887695BF98EA}" type="slidenum">
              <a:rPr lang="pt-BR" altLang="en-US" sz="1200"/>
              <a:pPr/>
              <a:t>10</a:t>
            </a:fld>
            <a:endParaRPr lang="pt-BR"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ço Reservado para Imagem de Slide 1">
            <a:extLst>
              <a:ext uri="{FF2B5EF4-FFF2-40B4-BE49-F238E27FC236}">
                <a16:creationId xmlns:a16="http://schemas.microsoft.com/office/drawing/2014/main" id="{07A5A92D-BF4A-4166-8BC4-D3D6E8635E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Espaço Reservado para Anotações 2">
            <a:extLst>
              <a:ext uri="{FF2B5EF4-FFF2-40B4-BE49-F238E27FC236}">
                <a16:creationId xmlns:a16="http://schemas.microsoft.com/office/drawing/2014/main" id="{83CC870D-D381-4E05-951A-890FCAF50B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en-US"/>
              <a:t>TEACHER: Get students to ask a partner a question related to the picture, using the cues given.</a:t>
            </a:r>
          </a:p>
          <a:p>
            <a:endParaRPr lang="pt-BR" altLang="en-US"/>
          </a:p>
        </p:txBody>
      </p:sp>
      <p:sp>
        <p:nvSpPr>
          <p:cNvPr id="30723" name="Espaço Reservado para Número de Slide 3">
            <a:extLst>
              <a:ext uri="{FF2B5EF4-FFF2-40B4-BE49-F238E27FC236}">
                <a16:creationId xmlns:a16="http://schemas.microsoft.com/office/drawing/2014/main" id="{88D25968-190B-48AA-877E-4551D7D517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E61C455-AE5A-44A6-A26C-3A43F98682C9}" type="slidenum">
              <a:rPr lang="pt-BR" altLang="en-US" sz="1200"/>
              <a:pPr/>
              <a:t>11</a:t>
            </a:fld>
            <a:endParaRPr lang="pt-BR"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grpSp>
        <p:nvGrpSpPr>
          <p:cNvPr id="7" name="Agrupar 7">
            <a:extLst>
              <a:ext uri="{FF2B5EF4-FFF2-40B4-BE49-F238E27FC236}">
                <a16:creationId xmlns:a16="http://schemas.microsoft.com/office/drawing/2014/main" id="{5F98A23E-92C1-4A2F-BFDD-0C4623D18807}"/>
              </a:ext>
            </a:extLst>
          </p:cNvPr>
          <p:cNvGrpSpPr>
            <a:grpSpLocks/>
          </p:cNvGrpSpPr>
          <p:nvPr userDrawn="1"/>
        </p:nvGrpSpPr>
        <p:grpSpPr bwMode="auto">
          <a:xfrm>
            <a:off x="-646113" y="1052513"/>
            <a:ext cx="10331451" cy="5337175"/>
            <a:chOff x="-468560" y="1227334"/>
            <a:chExt cx="9976061" cy="5153994"/>
          </a:xfrm>
        </p:grpSpPr>
        <p:grpSp>
          <p:nvGrpSpPr>
            <p:cNvPr id="8" name="Agrupar 8">
              <a:extLst>
                <a:ext uri="{FF2B5EF4-FFF2-40B4-BE49-F238E27FC236}">
                  <a16:creationId xmlns:a16="http://schemas.microsoft.com/office/drawing/2014/main" id="{F8F9AE21-7683-42F1-9529-D6776CE74EA5}"/>
                </a:ext>
              </a:extLst>
            </p:cNvPr>
            <p:cNvGrpSpPr>
              <a:grpSpLocks/>
            </p:cNvGrpSpPr>
            <p:nvPr/>
          </p:nvGrpSpPr>
          <p:grpSpPr bwMode="auto">
            <a:xfrm>
              <a:off x="2416343" y="1422026"/>
              <a:ext cx="2725482" cy="2813082"/>
              <a:chOff x="4133358" y="1051515"/>
              <a:chExt cx="5211009" cy="5378504"/>
            </a:xfrm>
          </p:grpSpPr>
          <p:grpSp>
            <p:nvGrpSpPr>
              <p:cNvPr id="39" name="Agrupar 39">
                <a:extLst>
                  <a:ext uri="{FF2B5EF4-FFF2-40B4-BE49-F238E27FC236}">
                    <a16:creationId xmlns:a16="http://schemas.microsoft.com/office/drawing/2014/main" id="{1BFE5FDB-5FCF-45E1-A899-047D954F149B}"/>
                  </a:ext>
                </a:extLst>
              </p:cNvPr>
              <p:cNvGrpSpPr>
                <a:grpSpLocks/>
              </p:cNvGrpSpPr>
              <p:nvPr/>
            </p:nvGrpSpPr>
            <p:grpSpPr bwMode="auto">
              <a:xfrm>
                <a:off x="4300414" y="1051515"/>
                <a:ext cx="4958958" cy="4897809"/>
                <a:chOff x="123950" y="1051515"/>
                <a:chExt cx="4958958" cy="4897809"/>
              </a:xfrm>
            </p:grpSpPr>
            <p:sp>
              <p:nvSpPr>
                <p:cNvPr id="46" name="Oval 31">
                  <a:extLst>
                    <a:ext uri="{FF2B5EF4-FFF2-40B4-BE49-F238E27FC236}">
                      <a16:creationId xmlns:a16="http://schemas.microsoft.com/office/drawing/2014/main" id="{70AC8423-14F5-4D1E-BCF4-DFBA8B69D331}"/>
                    </a:ext>
                  </a:extLst>
                </p:cNvPr>
                <p:cNvSpPr/>
                <p:nvPr/>
              </p:nvSpPr>
              <p:spPr bwMode="auto">
                <a:xfrm>
                  <a:off x="123950" y="1051515"/>
                  <a:ext cx="4815348" cy="482453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7" name="Oval 31">
                  <a:extLst>
                    <a:ext uri="{FF2B5EF4-FFF2-40B4-BE49-F238E27FC236}">
                      <a16:creationId xmlns:a16="http://schemas.microsoft.com/office/drawing/2014/main" id="{39B7DC01-4554-42BC-9951-3281E682D377}"/>
                    </a:ext>
                  </a:extLst>
                </p:cNvPr>
                <p:cNvSpPr/>
                <p:nvPr/>
              </p:nvSpPr>
              <p:spPr bwMode="auto">
                <a:xfrm>
                  <a:off x="267561" y="1124793"/>
                  <a:ext cx="4815347" cy="482453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40" name="Agrupar 40">
                <a:extLst>
                  <a:ext uri="{FF2B5EF4-FFF2-40B4-BE49-F238E27FC236}">
                    <a16:creationId xmlns:a16="http://schemas.microsoft.com/office/drawing/2014/main" id="{0CFABBEE-D7F1-4A25-A3FE-69DBC407AE02}"/>
                  </a:ext>
                </a:extLst>
              </p:cNvPr>
              <p:cNvGrpSpPr>
                <a:grpSpLocks/>
              </p:cNvGrpSpPr>
              <p:nvPr/>
            </p:nvGrpSpPr>
            <p:grpSpPr bwMode="auto">
              <a:xfrm>
                <a:off x="4133358" y="1124792"/>
                <a:ext cx="5211009" cy="5305227"/>
                <a:chOff x="107814" y="1052784"/>
                <a:chExt cx="5211009" cy="5305227"/>
              </a:xfrm>
            </p:grpSpPr>
            <p:sp>
              <p:nvSpPr>
                <p:cNvPr id="41" name="Oval 31">
                  <a:extLst>
                    <a:ext uri="{FF2B5EF4-FFF2-40B4-BE49-F238E27FC236}">
                      <a16:creationId xmlns:a16="http://schemas.microsoft.com/office/drawing/2014/main" id="{5A9BD412-E26A-41EA-AAC2-6ABDCD8E05BB}"/>
                    </a:ext>
                  </a:extLst>
                </p:cNvPr>
                <p:cNvSpPr/>
                <p:nvPr/>
              </p:nvSpPr>
              <p:spPr bwMode="auto">
                <a:xfrm>
                  <a:off x="107814" y="1052784"/>
                  <a:ext cx="4832931" cy="4824532"/>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2" name="Oval 31">
                  <a:extLst>
                    <a:ext uri="{FF2B5EF4-FFF2-40B4-BE49-F238E27FC236}">
                      <a16:creationId xmlns:a16="http://schemas.microsoft.com/office/drawing/2014/main" id="{7E16B372-E1E1-4CBD-AE79-834307876244}"/>
                    </a:ext>
                  </a:extLst>
                </p:cNvPr>
                <p:cNvSpPr/>
                <p:nvPr/>
              </p:nvSpPr>
              <p:spPr bwMode="auto">
                <a:xfrm>
                  <a:off x="251424" y="1126060"/>
                  <a:ext cx="4832933" cy="4824532"/>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3" name="Oval 31">
                  <a:extLst>
                    <a:ext uri="{FF2B5EF4-FFF2-40B4-BE49-F238E27FC236}">
                      <a16:creationId xmlns:a16="http://schemas.microsoft.com/office/drawing/2014/main" id="{C6F7BF69-A0EA-45CC-94F7-7ED7D0491D2B}"/>
                    </a:ext>
                  </a:extLst>
                </p:cNvPr>
                <p:cNvSpPr/>
                <p:nvPr/>
              </p:nvSpPr>
              <p:spPr bwMode="auto">
                <a:xfrm>
                  <a:off x="266079" y="1310718"/>
                  <a:ext cx="4832931" cy="4827463"/>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4" name="Oval 31">
                  <a:extLst>
                    <a:ext uri="{FF2B5EF4-FFF2-40B4-BE49-F238E27FC236}">
                      <a16:creationId xmlns:a16="http://schemas.microsoft.com/office/drawing/2014/main" id="{DA9B9581-59A3-4995-80E7-15ABCF449126}"/>
                    </a:ext>
                  </a:extLst>
                </p:cNvPr>
                <p:cNvSpPr/>
                <p:nvPr/>
              </p:nvSpPr>
              <p:spPr bwMode="auto">
                <a:xfrm>
                  <a:off x="485890" y="1310718"/>
                  <a:ext cx="4832933" cy="4827463"/>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5" name="Oval 31">
                  <a:extLst>
                    <a:ext uri="{FF2B5EF4-FFF2-40B4-BE49-F238E27FC236}">
                      <a16:creationId xmlns:a16="http://schemas.microsoft.com/office/drawing/2014/main" id="{F880E8E8-68FD-4B6E-8DA9-EBD36E99F9F1}"/>
                    </a:ext>
                  </a:extLst>
                </p:cNvPr>
                <p:cNvSpPr/>
                <p:nvPr/>
              </p:nvSpPr>
              <p:spPr bwMode="auto">
                <a:xfrm>
                  <a:off x="266079" y="1533479"/>
                  <a:ext cx="4832931" cy="4824532"/>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grpSp>
          <p:nvGrpSpPr>
            <p:cNvPr id="9" name="Agrupar 9">
              <a:extLst>
                <a:ext uri="{FF2B5EF4-FFF2-40B4-BE49-F238E27FC236}">
                  <a16:creationId xmlns:a16="http://schemas.microsoft.com/office/drawing/2014/main" id="{B4F3018B-9550-4981-9527-405E875B636C}"/>
                </a:ext>
              </a:extLst>
            </p:cNvPr>
            <p:cNvGrpSpPr>
              <a:grpSpLocks/>
            </p:cNvGrpSpPr>
            <p:nvPr/>
          </p:nvGrpSpPr>
          <p:grpSpPr bwMode="auto">
            <a:xfrm>
              <a:off x="-468560" y="2416953"/>
              <a:ext cx="9723133" cy="3964373"/>
              <a:chOff x="4133048" y="1053692"/>
              <a:chExt cx="5210279" cy="5375645"/>
            </a:xfrm>
          </p:grpSpPr>
          <p:grpSp>
            <p:nvGrpSpPr>
              <p:cNvPr id="30" name="Agrupar 30">
                <a:extLst>
                  <a:ext uri="{FF2B5EF4-FFF2-40B4-BE49-F238E27FC236}">
                    <a16:creationId xmlns:a16="http://schemas.microsoft.com/office/drawing/2014/main" id="{C64027C2-5D44-4AB3-82BB-5F7D47D8323F}"/>
                  </a:ext>
                </a:extLst>
              </p:cNvPr>
              <p:cNvGrpSpPr>
                <a:grpSpLocks/>
              </p:cNvGrpSpPr>
              <p:nvPr/>
            </p:nvGrpSpPr>
            <p:grpSpPr bwMode="auto">
              <a:xfrm>
                <a:off x="4284190" y="1053692"/>
                <a:ext cx="4975352" cy="4895455"/>
                <a:chOff x="107726" y="1053692"/>
                <a:chExt cx="4975352" cy="4895455"/>
              </a:xfrm>
            </p:grpSpPr>
            <p:sp>
              <p:nvSpPr>
                <p:cNvPr id="37" name="Oval 31">
                  <a:extLst>
                    <a:ext uri="{FF2B5EF4-FFF2-40B4-BE49-F238E27FC236}">
                      <a16:creationId xmlns:a16="http://schemas.microsoft.com/office/drawing/2014/main" id="{50C75C87-D636-4E7E-A200-0FB621ABB3AE}"/>
                    </a:ext>
                  </a:extLst>
                </p:cNvPr>
                <p:cNvSpPr/>
                <p:nvPr/>
              </p:nvSpPr>
              <p:spPr bwMode="auto">
                <a:xfrm>
                  <a:off x="107725" y="1053692"/>
                  <a:ext cx="4831604" cy="482270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8" name="Oval 31">
                  <a:extLst>
                    <a:ext uri="{FF2B5EF4-FFF2-40B4-BE49-F238E27FC236}">
                      <a16:creationId xmlns:a16="http://schemas.microsoft.com/office/drawing/2014/main" id="{3709931C-00A7-4CE8-B013-1BB055368772}"/>
                    </a:ext>
                  </a:extLst>
                </p:cNvPr>
                <p:cNvSpPr/>
                <p:nvPr/>
              </p:nvSpPr>
              <p:spPr bwMode="auto">
                <a:xfrm>
                  <a:off x="251475" y="1126448"/>
                  <a:ext cx="4831603" cy="482270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31" name="Agrupar 31">
                <a:extLst>
                  <a:ext uri="{FF2B5EF4-FFF2-40B4-BE49-F238E27FC236}">
                    <a16:creationId xmlns:a16="http://schemas.microsoft.com/office/drawing/2014/main" id="{A1A37919-089B-4023-87AC-9041526FADEE}"/>
                  </a:ext>
                </a:extLst>
              </p:cNvPr>
              <p:cNvGrpSpPr>
                <a:grpSpLocks/>
              </p:cNvGrpSpPr>
              <p:nvPr/>
            </p:nvGrpSpPr>
            <p:grpSpPr bwMode="auto">
              <a:xfrm>
                <a:off x="4133048" y="1136842"/>
                <a:ext cx="5210279" cy="5292495"/>
                <a:chOff x="107504" y="1064834"/>
                <a:chExt cx="5210279" cy="5292495"/>
              </a:xfrm>
            </p:grpSpPr>
            <p:sp>
              <p:nvSpPr>
                <p:cNvPr id="32" name="Oval 31">
                  <a:extLst>
                    <a:ext uri="{FF2B5EF4-FFF2-40B4-BE49-F238E27FC236}">
                      <a16:creationId xmlns:a16="http://schemas.microsoft.com/office/drawing/2014/main" id="{F9D56A78-51D2-47B6-B2D1-B4F782AD3D06}"/>
                    </a:ext>
                  </a:extLst>
                </p:cNvPr>
                <p:cNvSpPr/>
                <p:nvPr/>
              </p:nvSpPr>
              <p:spPr bwMode="auto">
                <a:xfrm>
                  <a:off x="107504" y="1064834"/>
                  <a:ext cx="4831604" cy="481230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 name="Oval 31">
                  <a:extLst>
                    <a:ext uri="{FF2B5EF4-FFF2-40B4-BE49-F238E27FC236}">
                      <a16:creationId xmlns:a16="http://schemas.microsoft.com/office/drawing/2014/main" id="{0A1A6D99-6C7A-4566-97F9-722C51EA7926}"/>
                    </a:ext>
                  </a:extLst>
                </p:cNvPr>
                <p:cNvSpPr/>
                <p:nvPr/>
              </p:nvSpPr>
              <p:spPr bwMode="auto">
                <a:xfrm>
                  <a:off x="251253" y="1137590"/>
                  <a:ext cx="4831603" cy="4812307"/>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 name="Oval 31">
                  <a:extLst>
                    <a:ext uri="{FF2B5EF4-FFF2-40B4-BE49-F238E27FC236}">
                      <a16:creationId xmlns:a16="http://schemas.microsoft.com/office/drawing/2014/main" id="{3D1B9700-A05E-4EA4-9C73-6F7CDAA9B1E3}"/>
                    </a:ext>
                  </a:extLst>
                </p:cNvPr>
                <p:cNvSpPr/>
                <p:nvPr/>
              </p:nvSpPr>
              <p:spPr bwMode="auto">
                <a:xfrm>
                  <a:off x="265217" y="1324677"/>
                  <a:ext cx="4831604" cy="4812307"/>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 name="Oval 31">
                  <a:extLst>
                    <a:ext uri="{FF2B5EF4-FFF2-40B4-BE49-F238E27FC236}">
                      <a16:creationId xmlns:a16="http://schemas.microsoft.com/office/drawing/2014/main" id="{DC514E86-8BF2-4045-A9F2-FBD56517CF87}"/>
                    </a:ext>
                  </a:extLst>
                </p:cNvPr>
                <p:cNvSpPr/>
                <p:nvPr/>
              </p:nvSpPr>
              <p:spPr bwMode="auto">
                <a:xfrm>
                  <a:off x="486180" y="1324677"/>
                  <a:ext cx="4831603" cy="4812307"/>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 name="Oval 31">
                  <a:extLst>
                    <a:ext uri="{FF2B5EF4-FFF2-40B4-BE49-F238E27FC236}">
                      <a16:creationId xmlns:a16="http://schemas.microsoft.com/office/drawing/2014/main" id="{A27C8901-0E78-44C4-A700-B23B70B76DB8}"/>
                    </a:ext>
                  </a:extLst>
                </p:cNvPr>
                <p:cNvSpPr/>
                <p:nvPr/>
              </p:nvSpPr>
              <p:spPr bwMode="auto">
                <a:xfrm>
                  <a:off x="265217" y="1545025"/>
                  <a:ext cx="4831604" cy="4812307"/>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grpSp>
          <p:nvGrpSpPr>
            <p:cNvPr id="10" name="Agrupar 10">
              <a:extLst>
                <a:ext uri="{FF2B5EF4-FFF2-40B4-BE49-F238E27FC236}">
                  <a16:creationId xmlns:a16="http://schemas.microsoft.com/office/drawing/2014/main" id="{7EB5ABAA-0475-46AD-8DFA-5AC2D5FA02D6}"/>
                </a:ext>
              </a:extLst>
            </p:cNvPr>
            <p:cNvGrpSpPr>
              <a:grpSpLocks/>
            </p:cNvGrpSpPr>
            <p:nvPr/>
          </p:nvGrpSpPr>
          <p:grpSpPr bwMode="auto">
            <a:xfrm>
              <a:off x="5146423" y="1535469"/>
              <a:ext cx="4361078" cy="4500930"/>
              <a:chOff x="4132898" y="1051873"/>
              <a:chExt cx="5210239" cy="5377321"/>
            </a:xfrm>
          </p:grpSpPr>
          <p:grpSp>
            <p:nvGrpSpPr>
              <p:cNvPr id="21" name="Agrupar 21">
                <a:extLst>
                  <a:ext uri="{FF2B5EF4-FFF2-40B4-BE49-F238E27FC236}">
                    <a16:creationId xmlns:a16="http://schemas.microsoft.com/office/drawing/2014/main" id="{3BE388D1-E1B7-4DC2-85F1-E5D01053BDA3}"/>
                  </a:ext>
                </a:extLst>
              </p:cNvPr>
              <p:cNvGrpSpPr>
                <a:grpSpLocks/>
              </p:cNvGrpSpPr>
              <p:nvPr/>
            </p:nvGrpSpPr>
            <p:grpSpPr bwMode="auto">
              <a:xfrm>
                <a:off x="4283070" y="1051873"/>
                <a:ext cx="4975824" cy="4897465"/>
                <a:chOff x="106606" y="1051873"/>
                <a:chExt cx="4975824" cy="4897465"/>
              </a:xfrm>
            </p:grpSpPr>
            <p:sp>
              <p:nvSpPr>
                <p:cNvPr id="28" name="Oval 31">
                  <a:extLst>
                    <a:ext uri="{FF2B5EF4-FFF2-40B4-BE49-F238E27FC236}">
                      <a16:creationId xmlns:a16="http://schemas.microsoft.com/office/drawing/2014/main" id="{97F70085-B051-444F-8F88-B95AE47E5DFA}"/>
                    </a:ext>
                  </a:extLst>
                </p:cNvPr>
                <p:cNvSpPr/>
                <p:nvPr/>
              </p:nvSpPr>
              <p:spPr bwMode="auto">
                <a:xfrm>
                  <a:off x="106606" y="1051873"/>
                  <a:ext cx="4831145" cy="4826037"/>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Oval 31">
                  <a:extLst>
                    <a:ext uri="{FF2B5EF4-FFF2-40B4-BE49-F238E27FC236}">
                      <a16:creationId xmlns:a16="http://schemas.microsoft.com/office/drawing/2014/main" id="{3A40BFBA-5D62-4282-BF1F-D95B60A5BF3D}"/>
                    </a:ext>
                  </a:extLst>
                </p:cNvPr>
                <p:cNvSpPr/>
                <p:nvPr/>
              </p:nvSpPr>
              <p:spPr bwMode="auto">
                <a:xfrm>
                  <a:off x="251285" y="1123303"/>
                  <a:ext cx="4831145" cy="4826035"/>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22" name="Agrupar 22">
                <a:extLst>
                  <a:ext uri="{FF2B5EF4-FFF2-40B4-BE49-F238E27FC236}">
                    <a16:creationId xmlns:a16="http://schemas.microsoft.com/office/drawing/2014/main" id="{1BBF062A-9BED-4750-AAC1-1906B51D64D8}"/>
                  </a:ext>
                </a:extLst>
              </p:cNvPr>
              <p:cNvGrpSpPr>
                <a:grpSpLocks/>
              </p:cNvGrpSpPr>
              <p:nvPr/>
            </p:nvGrpSpPr>
            <p:grpSpPr bwMode="auto">
              <a:xfrm>
                <a:off x="4132898" y="1121471"/>
                <a:ext cx="5210239" cy="5307723"/>
                <a:chOff x="107354" y="1049463"/>
                <a:chExt cx="5210239" cy="5307723"/>
              </a:xfrm>
            </p:grpSpPr>
            <p:sp>
              <p:nvSpPr>
                <p:cNvPr id="23" name="Oval 31">
                  <a:extLst>
                    <a:ext uri="{FF2B5EF4-FFF2-40B4-BE49-F238E27FC236}">
                      <a16:creationId xmlns:a16="http://schemas.microsoft.com/office/drawing/2014/main" id="{B6505254-EEAD-433B-8904-9E04AFDF474A}"/>
                    </a:ext>
                  </a:extLst>
                </p:cNvPr>
                <p:cNvSpPr/>
                <p:nvPr/>
              </p:nvSpPr>
              <p:spPr bwMode="auto">
                <a:xfrm>
                  <a:off x="107354" y="1049463"/>
                  <a:ext cx="4831146" cy="4827867"/>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Oval 31">
                  <a:extLst>
                    <a:ext uri="{FF2B5EF4-FFF2-40B4-BE49-F238E27FC236}">
                      <a16:creationId xmlns:a16="http://schemas.microsoft.com/office/drawing/2014/main" id="{F3A6E551-77F7-44BA-92A9-A433B4343D04}"/>
                    </a:ext>
                  </a:extLst>
                </p:cNvPr>
                <p:cNvSpPr/>
                <p:nvPr/>
              </p:nvSpPr>
              <p:spPr bwMode="auto">
                <a:xfrm>
                  <a:off x="252033" y="1120893"/>
                  <a:ext cx="4831146" cy="4827867"/>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Oval 31">
                  <a:extLst>
                    <a:ext uri="{FF2B5EF4-FFF2-40B4-BE49-F238E27FC236}">
                      <a16:creationId xmlns:a16="http://schemas.microsoft.com/office/drawing/2014/main" id="{7FFF258D-E592-4B94-83BE-F5825FC613BC}"/>
                    </a:ext>
                  </a:extLst>
                </p:cNvPr>
                <p:cNvSpPr/>
                <p:nvPr/>
              </p:nvSpPr>
              <p:spPr bwMode="auto">
                <a:xfrm>
                  <a:off x="264852" y="1309538"/>
                  <a:ext cx="4831146" cy="482603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Oval 31">
                  <a:extLst>
                    <a:ext uri="{FF2B5EF4-FFF2-40B4-BE49-F238E27FC236}">
                      <a16:creationId xmlns:a16="http://schemas.microsoft.com/office/drawing/2014/main" id="{D3627674-E0FC-4B37-90A4-6B87D2EA267C}"/>
                    </a:ext>
                  </a:extLst>
                </p:cNvPr>
                <p:cNvSpPr/>
                <p:nvPr/>
              </p:nvSpPr>
              <p:spPr bwMode="auto">
                <a:xfrm>
                  <a:off x="486447" y="1309538"/>
                  <a:ext cx="4831146" cy="482603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 name="Oval 31">
                  <a:extLst>
                    <a:ext uri="{FF2B5EF4-FFF2-40B4-BE49-F238E27FC236}">
                      <a16:creationId xmlns:a16="http://schemas.microsoft.com/office/drawing/2014/main" id="{F7586B5A-85DE-4600-9040-77F03408F372}"/>
                    </a:ext>
                  </a:extLst>
                </p:cNvPr>
                <p:cNvSpPr/>
                <p:nvPr/>
              </p:nvSpPr>
              <p:spPr bwMode="auto">
                <a:xfrm>
                  <a:off x="264852" y="1529319"/>
                  <a:ext cx="4831146" cy="4827867"/>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grpSp>
          <p:nvGrpSpPr>
            <p:cNvPr id="11" name="Agrupar 11">
              <a:extLst>
                <a:ext uri="{FF2B5EF4-FFF2-40B4-BE49-F238E27FC236}">
                  <a16:creationId xmlns:a16="http://schemas.microsoft.com/office/drawing/2014/main" id="{380AB9A9-C8AF-445D-9386-A99E3EF80CE2}"/>
                </a:ext>
              </a:extLst>
            </p:cNvPr>
            <p:cNvGrpSpPr>
              <a:grpSpLocks/>
            </p:cNvGrpSpPr>
            <p:nvPr/>
          </p:nvGrpSpPr>
          <p:grpSpPr bwMode="auto">
            <a:xfrm>
              <a:off x="3803610" y="1227334"/>
              <a:ext cx="2930889" cy="3024637"/>
              <a:chOff x="4132870" y="1052736"/>
              <a:chExt cx="5209658" cy="5376298"/>
            </a:xfrm>
          </p:grpSpPr>
          <p:grpSp>
            <p:nvGrpSpPr>
              <p:cNvPr id="12" name="Agrupar 12">
                <a:extLst>
                  <a:ext uri="{FF2B5EF4-FFF2-40B4-BE49-F238E27FC236}">
                    <a16:creationId xmlns:a16="http://schemas.microsoft.com/office/drawing/2014/main" id="{824A949C-D9D4-4B77-AF48-6E8BEED5CF3E}"/>
                  </a:ext>
                </a:extLst>
              </p:cNvPr>
              <p:cNvGrpSpPr>
                <a:grpSpLocks/>
              </p:cNvGrpSpPr>
              <p:nvPr/>
            </p:nvGrpSpPr>
            <p:grpSpPr bwMode="auto">
              <a:xfrm>
                <a:off x="4282731" y="1052736"/>
                <a:ext cx="4961708" cy="4896709"/>
                <a:chOff x="106267" y="1052736"/>
                <a:chExt cx="4961708" cy="4896709"/>
              </a:xfrm>
            </p:grpSpPr>
            <p:sp>
              <p:nvSpPr>
                <p:cNvPr id="19" name="Oval 31">
                  <a:extLst>
                    <a:ext uri="{FF2B5EF4-FFF2-40B4-BE49-F238E27FC236}">
                      <a16:creationId xmlns:a16="http://schemas.microsoft.com/office/drawing/2014/main" id="{0AE930B9-E3AD-490F-85C8-8244BC468EC4}"/>
                    </a:ext>
                  </a:extLst>
                </p:cNvPr>
                <p:cNvSpPr/>
                <p:nvPr/>
              </p:nvSpPr>
              <p:spPr bwMode="auto">
                <a:xfrm>
                  <a:off x="106267" y="1052736"/>
                  <a:ext cx="4830922" cy="482586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31">
                  <a:extLst>
                    <a:ext uri="{FF2B5EF4-FFF2-40B4-BE49-F238E27FC236}">
                      <a16:creationId xmlns:a16="http://schemas.microsoft.com/office/drawing/2014/main" id="{EFC26C41-4E12-4A77-A28D-626EC645FF93}"/>
                    </a:ext>
                  </a:extLst>
                </p:cNvPr>
                <p:cNvSpPr/>
                <p:nvPr/>
              </p:nvSpPr>
              <p:spPr bwMode="auto">
                <a:xfrm>
                  <a:off x="250676" y="1123584"/>
                  <a:ext cx="4817299" cy="482586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3" name="Agrupar 13">
                <a:extLst>
                  <a:ext uri="{FF2B5EF4-FFF2-40B4-BE49-F238E27FC236}">
                    <a16:creationId xmlns:a16="http://schemas.microsoft.com/office/drawing/2014/main" id="{FE931996-C097-4326-AB58-4DB4149F242C}"/>
                  </a:ext>
                </a:extLst>
              </p:cNvPr>
              <p:cNvGrpSpPr>
                <a:grpSpLocks/>
              </p:cNvGrpSpPr>
              <p:nvPr/>
            </p:nvGrpSpPr>
            <p:grpSpPr bwMode="auto">
              <a:xfrm>
                <a:off x="4132870" y="1123584"/>
                <a:ext cx="5209658" cy="5305450"/>
                <a:chOff x="107326" y="1051576"/>
                <a:chExt cx="5209658" cy="5305450"/>
              </a:xfrm>
            </p:grpSpPr>
            <p:sp>
              <p:nvSpPr>
                <p:cNvPr id="14" name="Oval 31">
                  <a:extLst>
                    <a:ext uri="{FF2B5EF4-FFF2-40B4-BE49-F238E27FC236}">
                      <a16:creationId xmlns:a16="http://schemas.microsoft.com/office/drawing/2014/main" id="{ECD046BF-8D01-4CC5-B112-1AB05DB56BCD}"/>
                    </a:ext>
                  </a:extLst>
                </p:cNvPr>
                <p:cNvSpPr/>
                <p:nvPr/>
              </p:nvSpPr>
              <p:spPr bwMode="auto">
                <a:xfrm>
                  <a:off x="107326" y="1051576"/>
                  <a:ext cx="4830923" cy="482586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31">
                  <a:extLst>
                    <a:ext uri="{FF2B5EF4-FFF2-40B4-BE49-F238E27FC236}">
                      <a16:creationId xmlns:a16="http://schemas.microsoft.com/office/drawing/2014/main" id="{D1F63A4D-5822-4950-99D2-B2306745B49B}"/>
                    </a:ext>
                  </a:extLst>
                </p:cNvPr>
                <p:cNvSpPr/>
                <p:nvPr/>
              </p:nvSpPr>
              <p:spPr bwMode="auto">
                <a:xfrm>
                  <a:off x="251737" y="1122424"/>
                  <a:ext cx="4830922" cy="482586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31">
                  <a:extLst>
                    <a:ext uri="{FF2B5EF4-FFF2-40B4-BE49-F238E27FC236}">
                      <a16:creationId xmlns:a16="http://schemas.microsoft.com/office/drawing/2014/main" id="{906D8DF6-5FF5-4F89-B1F4-7B42C17014C0}"/>
                    </a:ext>
                  </a:extLst>
                </p:cNvPr>
                <p:cNvSpPr/>
                <p:nvPr/>
              </p:nvSpPr>
              <p:spPr bwMode="auto">
                <a:xfrm>
                  <a:off x="265360" y="1310444"/>
                  <a:ext cx="4830923" cy="4825863"/>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31">
                  <a:extLst>
                    <a:ext uri="{FF2B5EF4-FFF2-40B4-BE49-F238E27FC236}">
                      <a16:creationId xmlns:a16="http://schemas.microsoft.com/office/drawing/2014/main" id="{23668D42-7353-4787-B16D-BAA3BB71A328}"/>
                    </a:ext>
                  </a:extLst>
                </p:cNvPr>
                <p:cNvSpPr/>
                <p:nvPr/>
              </p:nvSpPr>
              <p:spPr bwMode="auto">
                <a:xfrm>
                  <a:off x="486062" y="1310444"/>
                  <a:ext cx="4830922" cy="4825863"/>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31">
                  <a:extLst>
                    <a:ext uri="{FF2B5EF4-FFF2-40B4-BE49-F238E27FC236}">
                      <a16:creationId xmlns:a16="http://schemas.microsoft.com/office/drawing/2014/main" id="{0E70F93B-0702-4725-AF0F-14C242EA225F}"/>
                    </a:ext>
                  </a:extLst>
                </p:cNvPr>
                <p:cNvSpPr/>
                <p:nvPr/>
              </p:nvSpPr>
              <p:spPr bwMode="auto">
                <a:xfrm>
                  <a:off x="265360" y="1531165"/>
                  <a:ext cx="4830923" cy="482586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grpSp>
      <p:grpSp>
        <p:nvGrpSpPr>
          <p:cNvPr id="48" name="Agrupar 48">
            <a:extLst>
              <a:ext uri="{FF2B5EF4-FFF2-40B4-BE49-F238E27FC236}">
                <a16:creationId xmlns:a16="http://schemas.microsoft.com/office/drawing/2014/main" id="{B1B2B760-80F6-4348-B910-A77C79A805EA}"/>
              </a:ext>
            </a:extLst>
          </p:cNvPr>
          <p:cNvGrpSpPr>
            <a:grpSpLocks/>
          </p:cNvGrpSpPr>
          <p:nvPr userDrawn="1"/>
        </p:nvGrpSpPr>
        <p:grpSpPr bwMode="auto">
          <a:xfrm>
            <a:off x="1588" y="115888"/>
            <a:ext cx="9142412" cy="981075"/>
            <a:chOff x="2183" y="0"/>
            <a:chExt cx="9141817" cy="980728"/>
          </a:xfrm>
        </p:grpSpPr>
        <p:sp>
          <p:nvSpPr>
            <p:cNvPr id="49" name="Rectángulo 49">
              <a:extLst>
                <a:ext uri="{FF2B5EF4-FFF2-40B4-BE49-F238E27FC236}">
                  <a16:creationId xmlns:a16="http://schemas.microsoft.com/office/drawing/2014/main" id="{AA89B135-B1FC-41AE-905D-2ED1353BCCBC}"/>
                </a:ext>
              </a:extLst>
            </p:cNvPr>
            <p:cNvSpPr/>
            <p:nvPr/>
          </p:nvSpPr>
          <p:spPr>
            <a:xfrm>
              <a:off x="2183" y="144411"/>
              <a:ext cx="9141817" cy="836317"/>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50" name="Rectángulo 50">
              <a:extLst>
                <a:ext uri="{FF2B5EF4-FFF2-40B4-BE49-F238E27FC236}">
                  <a16:creationId xmlns:a16="http://schemas.microsoft.com/office/drawing/2014/main" id="{905EC8E8-2847-41EF-9E16-8CA28913C1B4}"/>
                </a:ext>
              </a:extLst>
            </p:cNvPr>
            <p:cNvSpPr/>
            <p:nvPr/>
          </p:nvSpPr>
          <p:spPr>
            <a:xfrm>
              <a:off x="2183" y="0"/>
              <a:ext cx="9141817" cy="836316"/>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51" name="Rectángulo 51">
              <a:extLst>
                <a:ext uri="{FF2B5EF4-FFF2-40B4-BE49-F238E27FC236}">
                  <a16:creationId xmlns:a16="http://schemas.microsoft.com/office/drawing/2014/main" id="{851725C2-3ABD-4F42-8A46-0ED6CE4A3B53}"/>
                </a:ext>
              </a:extLst>
            </p:cNvPr>
            <p:cNvSpPr/>
            <p:nvPr/>
          </p:nvSpPr>
          <p:spPr>
            <a:xfrm>
              <a:off x="2183" y="44434"/>
              <a:ext cx="9141817" cy="606211"/>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grpSp>
      <p:grpSp>
        <p:nvGrpSpPr>
          <p:cNvPr id="52" name="Agrupar 52">
            <a:extLst>
              <a:ext uri="{FF2B5EF4-FFF2-40B4-BE49-F238E27FC236}">
                <a16:creationId xmlns:a16="http://schemas.microsoft.com/office/drawing/2014/main" id="{0E82206D-82EC-4E5E-A96F-87AE32B91A2F}"/>
              </a:ext>
            </a:extLst>
          </p:cNvPr>
          <p:cNvGrpSpPr>
            <a:grpSpLocks/>
          </p:cNvGrpSpPr>
          <p:nvPr userDrawn="1"/>
        </p:nvGrpSpPr>
        <p:grpSpPr bwMode="auto">
          <a:xfrm>
            <a:off x="347663" y="1543050"/>
            <a:ext cx="4872037" cy="4622800"/>
            <a:chOff x="468313" y="1401192"/>
            <a:chExt cx="4823395" cy="4575746"/>
          </a:xfrm>
        </p:grpSpPr>
        <p:sp>
          <p:nvSpPr>
            <p:cNvPr id="53" name="Rectángulo 53">
              <a:extLst>
                <a:ext uri="{FF2B5EF4-FFF2-40B4-BE49-F238E27FC236}">
                  <a16:creationId xmlns:a16="http://schemas.microsoft.com/office/drawing/2014/main" id="{FA2AEB2F-7D6C-46B1-8E7A-C4E47AD8AFB3}"/>
                </a:ext>
              </a:extLst>
            </p:cNvPr>
            <p:cNvSpPr/>
            <p:nvPr/>
          </p:nvSpPr>
          <p:spPr>
            <a:xfrm>
              <a:off x="468313" y="1473474"/>
              <a:ext cx="4751099" cy="4503464"/>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54" name="Rectángulo 54">
              <a:extLst>
                <a:ext uri="{FF2B5EF4-FFF2-40B4-BE49-F238E27FC236}">
                  <a16:creationId xmlns:a16="http://schemas.microsoft.com/office/drawing/2014/main" id="{8A802E08-0C1E-451E-9000-7342EDC6B1F6}"/>
                </a:ext>
              </a:extLst>
            </p:cNvPr>
            <p:cNvSpPr/>
            <p:nvPr/>
          </p:nvSpPr>
          <p:spPr>
            <a:xfrm>
              <a:off x="540609" y="1401192"/>
              <a:ext cx="4751099" cy="4503464"/>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grpSp>
      <p:sp>
        <p:nvSpPr>
          <p:cNvPr id="3" name="Subtítulo 2"/>
          <p:cNvSpPr>
            <a:spLocks noGrp="1"/>
          </p:cNvSpPr>
          <p:nvPr>
            <p:ph type="subTitle" idx="1"/>
          </p:nvPr>
        </p:nvSpPr>
        <p:spPr>
          <a:xfrm>
            <a:off x="5436096" y="2276872"/>
            <a:ext cx="3312368" cy="1080120"/>
          </a:xfrm>
          <a:prstGeom prst="rect">
            <a:avLst/>
          </a:prstGeom>
        </p:spPr>
        <p:txBody>
          <a:bodyPr/>
          <a:lstStyle>
            <a:lvl1pPr marL="0" indent="0" algn="l">
              <a:buNone/>
              <a:defRPr>
                <a:solidFill>
                  <a:schemeClr val="tx1"/>
                </a:solidFill>
                <a:latin typeface="Aril"/>
                <a:cs typeface="Ari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Haga clic para modificar el estilo de subtítulo del patrón</a:t>
            </a:r>
            <a:endParaRPr lang="pt-BR" dirty="0"/>
          </a:p>
        </p:txBody>
      </p:sp>
      <p:sp>
        <p:nvSpPr>
          <p:cNvPr id="189" name="Marcador de texto 188"/>
          <p:cNvSpPr>
            <a:spLocks noGrp="1"/>
          </p:cNvSpPr>
          <p:nvPr>
            <p:ph type="body" sz="quarter" idx="10"/>
          </p:nvPr>
        </p:nvSpPr>
        <p:spPr>
          <a:xfrm>
            <a:off x="5436171" y="3429000"/>
            <a:ext cx="3311525" cy="936625"/>
          </a:xfrm>
          <a:prstGeom prst="rect">
            <a:avLst/>
          </a:prstGeom>
        </p:spPr>
        <p:txBody>
          <a:bodyPr/>
          <a:lstStyle>
            <a:lvl1pPr marL="0" indent="0">
              <a:buNone/>
              <a:defRPr sz="3200">
                <a:latin typeface="Arial Black"/>
                <a:cs typeface="Arial Black"/>
              </a:defRPr>
            </a:lvl1pPr>
          </a:lstStyle>
          <a:p>
            <a:pPr lvl="0"/>
            <a:r>
              <a:rPr lang="pt-BR"/>
              <a:t>Haga clic para modificar el estilo de texto del patrón</a:t>
            </a:r>
          </a:p>
        </p:txBody>
      </p:sp>
      <p:sp>
        <p:nvSpPr>
          <p:cNvPr id="191" name="Marcador de texto 190"/>
          <p:cNvSpPr>
            <a:spLocks noGrp="1"/>
          </p:cNvSpPr>
          <p:nvPr>
            <p:ph type="body" sz="quarter" idx="11"/>
          </p:nvPr>
        </p:nvSpPr>
        <p:spPr>
          <a:xfrm>
            <a:off x="5436171" y="4437062"/>
            <a:ext cx="3311525" cy="1081088"/>
          </a:xfrm>
          <a:prstGeom prst="rect">
            <a:avLst/>
          </a:prstGeom>
        </p:spPr>
        <p:txBody>
          <a:bodyPr/>
          <a:lstStyle>
            <a:lvl1pPr marL="0" indent="0">
              <a:buNone/>
              <a:defRPr/>
            </a:lvl1pPr>
          </a:lstStyle>
          <a:p>
            <a:pPr lvl="0"/>
            <a:r>
              <a:rPr lang="pt-BR"/>
              <a:t>Haga clic para modificar el estilo de texto del patrón</a:t>
            </a:r>
          </a:p>
        </p:txBody>
      </p:sp>
      <p:sp>
        <p:nvSpPr>
          <p:cNvPr id="197" name="Marcador de posición de imagen 196"/>
          <p:cNvSpPr>
            <a:spLocks noGrp="1"/>
          </p:cNvSpPr>
          <p:nvPr>
            <p:ph type="pic" sz="quarter" idx="12"/>
          </p:nvPr>
        </p:nvSpPr>
        <p:spPr>
          <a:xfrm>
            <a:off x="468437" y="1628800"/>
            <a:ext cx="4319587" cy="4321175"/>
          </a:xfrm>
          <a:prstGeom prst="rect">
            <a:avLst/>
          </a:prstGeom>
        </p:spPr>
        <p:txBody>
          <a:bodyPr/>
          <a:lstStyle/>
          <a:p>
            <a:pPr lvl="0"/>
            <a:endParaRPr lang="es-ES" noProof="0"/>
          </a:p>
        </p:txBody>
      </p:sp>
      <p:sp>
        <p:nvSpPr>
          <p:cNvPr id="250" name="Título 249"/>
          <p:cNvSpPr>
            <a:spLocks noGrp="1"/>
          </p:cNvSpPr>
          <p:nvPr>
            <p:ph type="title"/>
          </p:nvPr>
        </p:nvSpPr>
        <p:spPr>
          <a:xfrm>
            <a:off x="457200" y="188640"/>
            <a:ext cx="8229600" cy="706090"/>
          </a:xfrm>
        </p:spPr>
        <p:txBody>
          <a:bodyPr/>
          <a:lstStyle/>
          <a:p>
            <a:r>
              <a:rPr lang="pt-BR" dirty="0" err="1"/>
              <a:t>Clic</a:t>
            </a:r>
            <a:r>
              <a:rPr lang="pt-BR" dirty="0"/>
              <a:t> para editar título</a:t>
            </a:r>
            <a:endParaRPr lang="es-ES" dirty="0"/>
          </a:p>
        </p:txBody>
      </p:sp>
    </p:spTree>
    <p:extLst>
      <p:ext uri="{BB962C8B-B14F-4D97-AF65-F5344CB8AC3E}">
        <p14:creationId xmlns:p14="http://schemas.microsoft.com/office/powerpoint/2010/main" val="104915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lide de título">
    <p:spTree>
      <p:nvGrpSpPr>
        <p:cNvPr id="1" name=""/>
        <p:cNvGrpSpPr/>
        <p:nvPr/>
      </p:nvGrpSpPr>
      <p:grpSpPr>
        <a:xfrm>
          <a:off x="0" y="0"/>
          <a:ext cx="0" cy="0"/>
          <a:chOff x="0" y="0"/>
          <a:chExt cx="0" cy="0"/>
        </a:xfrm>
      </p:grpSpPr>
      <p:grpSp>
        <p:nvGrpSpPr>
          <p:cNvPr id="6" name="Agrupar 7">
            <a:extLst>
              <a:ext uri="{FF2B5EF4-FFF2-40B4-BE49-F238E27FC236}">
                <a16:creationId xmlns:a16="http://schemas.microsoft.com/office/drawing/2014/main" id="{9CDAB749-A8E1-49AC-9B4A-EB1238522D3E}"/>
              </a:ext>
            </a:extLst>
          </p:cNvPr>
          <p:cNvGrpSpPr>
            <a:grpSpLocks/>
          </p:cNvGrpSpPr>
          <p:nvPr userDrawn="1"/>
        </p:nvGrpSpPr>
        <p:grpSpPr bwMode="auto">
          <a:xfrm>
            <a:off x="-646113" y="1052513"/>
            <a:ext cx="10331451" cy="5337175"/>
            <a:chOff x="-468560" y="1227334"/>
            <a:chExt cx="9976059" cy="5153994"/>
          </a:xfrm>
        </p:grpSpPr>
        <p:grpSp>
          <p:nvGrpSpPr>
            <p:cNvPr id="7" name="Agrupar 8">
              <a:extLst>
                <a:ext uri="{FF2B5EF4-FFF2-40B4-BE49-F238E27FC236}">
                  <a16:creationId xmlns:a16="http://schemas.microsoft.com/office/drawing/2014/main" id="{6882804F-1452-40D3-8464-9D0AE5E383D8}"/>
                </a:ext>
              </a:extLst>
            </p:cNvPr>
            <p:cNvGrpSpPr>
              <a:grpSpLocks/>
            </p:cNvGrpSpPr>
            <p:nvPr/>
          </p:nvGrpSpPr>
          <p:grpSpPr bwMode="auto">
            <a:xfrm>
              <a:off x="2416343" y="1422026"/>
              <a:ext cx="2725481" cy="2813082"/>
              <a:chOff x="4133358" y="1051515"/>
              <a:chExt cx="5211009" cy="5378497"/>
            </a:xfrm>
          </p:grpSpPr>
          <p:grpSp>
            <p:nvGrpSpPr>
              <p:cNvPr id="38" name="Agrupar 39">
                <a:extLst>
                  <a:ext uri="{FF2B5EF4-FFF2-40B4-BE49-F238E27FC236}">
                    <a16:creationId xmlns:a16="http://schemas.microsoft.com/office/drawing/2014/main" id="{3BDC33B3-8861-4E15-AA34-D946895069AE}"/>
                  </a:ext>
                </a:extLst>
              </p:cNvPr>
              <p:cNvGrpSpPr>
                <a:grpSpLocks/>
              </p:cNvGrpSpPr>
              <p:nvPr/>
            </p:nvGrpSpPr>
            <p:grpSpPr bwMode="auto">
              <a:xfrm>
                <a:off x="4300414" y="1051515"/>
                <a:ext cx="4958958" cy="4897803"/>
                <a:chOff x="123950" y="1051515"/>
                <a:chExt cx="4958958" cy="4897803"/>
              </a:xfrm>
            </p:grpSpPr>
            <p:sp>
              <p:nvSpPr>
                <p:cNvPr id="45" name="Oval 31">
                  <a:extLst>
                    <a:ext uri="{FF2B5EF4-FFF2-40B4-BE49-F238E27FC236}">
                      <a16:creationId xmlns:a16="http://schemas.microsoft.com/office/drawing/2014/main" id="{ABA8C723-AB48-4502-A62C-773462FDFA74}"/>
                    </a:ext>
                  </a:extLst>
                </p:cNvPr>
                <p:cNvSpPr/>
                <p:nvPr/>
              </p:nvSpPr>
              <p:spPr bwMode="auto">
                <a:xfrm>
                  <a:off x="123950" y="1051515"/>
                  <a:ext cx="4815348" cy="482452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6" name="Oval 31">
                  <a:extLst>
                    <a:ext uri="{FF2B5EF4-FFF2-40B4-BE49-F238E27FC236}">
                      <a16:creationId xmlns:a16="http://schemas.microsoft.com/office/drawing/2014/main" id="{1496DBB1-6C02-4DFF-89A9-3895BAA33231}"/>
                    </a:ext>
                  </a:extLst>
                </p:cNvPr>
                <p:cNvSpPr/>
                <p:nvPr/>
              </p:nvSpPr>
              <p:spPr bwMode="auto">
                <a:xfrm>
                  <a:off x="267561" y="1124792"/>
                  <a:ext cx="4815347" cy="482452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39" name="Agrupar 40">
                <a:extLst>
                  <a:ext uri="{FF2B5EF4-FFF2-40B4-BE49-F238E27FC236}">
                    <a16:creationId xmlns:a16="http://schemas.microsoft.com/office/drawing/2014/main" id="{09A50E10-9919-4289-98D8-8A1A912D9032}"/>
                  </a:ext>
                </a:extLst>
              </p:cNvPr>
              <p:cNvGrpSpPr>
                <a:grpSpLocks/>
              </p:cNvGrpSpPr>
              <p:nvPr/>
            </p:nvGrpSpPr>
            <p:grpSpPr bwMode="auto">
              <a:xfrm>
                <a:off x="4133358" y="1124792"/>
                <a:ext cx="5211009" cy="5305220"/>
                <a:chOff x="107814" y="1052784"/>
                <a:chExt cx="5211009" cy="5305220"/>
              </a:xfrm>
            </p:grpSpPr>
            <p:sp>
              <p:nvSpPr>
                <p:cNvPr id="40" name="Oval 31">
                  <a:extLst>
                    <a:ext uri="{FF2B5EF4-FFF2-40B4-BE49-F238E27FC236}">
                      <a16:creationId xmlns:a16="http://schemas.microsoft.com/office/drawing/2014/main" id="{1D48F1C5-61D2-4F1C-B39A-767DD556F0FD}"/>
                    </a:ext>
                  </a:extLst>
                </p:cNvPr>
                <p:cNvSpPr/>
                <p:nvPr/>
              </p:nvSpPr>
              <p:spPr bwMode="auto">
                <a:xfrm>
                  <a:off x="107814" y="1052784"/>
                  <a:ext cx="4832931" cy="482452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 name="Oval 31">
                  <a:extLst>
                    <a:ext uri="{FF2B5EF4-FFF2-40B4-BE49-F238E27FC236}">
                      <a16:creationId xmlns:a16="http://schemas.microsoft.com/office/drawing/2014/main" id="{4B59C726-9726-41BA-A47C-5ACBA1FBC426}"/>
                    </a:ext>
                  </a:extLst>
                </p:cNvPr>
                <p:cNvSpPr/>
                <p:nvPr/>
              </p:nvSpPr>
              <p:spPr bwMode="auto">
                <a:xfrm>
                  <a:off x="251424" y="1126060"/>
                  <a:ext cx="4832933" cy="482452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2" name="Oval 31">
                  <a:extLst>
                    <a:ext uri="{FF2B5EF4-FFF2-40B4-BE49-F238E27FC236}">
                      <a16:creationId xmlns:a16="http://schemas.microsoft.com/office/drawing/2014/main" id="{52A01BFD-0267-405C-B9B5-F3B48C65D6A6}"/>
                    </a:ext>
                  </a:extLst>
                </p:cNvPr>
                <p:cNvSpPr/>
                <p:nvPr/>
              </p:nvSpPr>
              <p:spPr bwMode="auto">
                <a:xfrm>
                  <a:off x="266079" y="1310717"/>
                  <a:ext cx="4832931" cy="482745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3" name="Oval 31">
                  <a:extLst>
                    <a:ext uri="{FF2B5EF4-FFF2-40B4-BE49-F238E27FC236}">
                      <a16:creationId xmlns:a16="http://schemas.microsoft.com/office/drawing/2014/main" id="{0207756B-8BF1-47DA-B13B-5013868CF112}"/>
                    </a:ext>
                  </a:extLst>
                </p:cNvPr>
                <p:cNvSpPr/>
                <p:nvPr/>
              </p:nvSpPr>
              <p:spPr bwMode="auto">
                <a:xfrm>
                  <a:off x="485890" y="1310717"/>
                  <a:ext cx="4832933" cy="482745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4" name="Oval 31">
                  <a:extLst>
                    <a:ext uri="{FF2B5EF4-FFF2-40B4-BE49-F238E27FC236}">
                      <a16:creationId xmlns:a16="http://schemas.microsoft.com/office/drawing/2014/main" id="{0A404E79-6FA0-4875-BCC8-CD5C8D717498}"/>
                    </a:ext>
                  </a:extLst>
                </p:cNvPr>
                <p:cNvSpPr/>
                <p:nvPr/>
              </p:nvSpPr>
              <p:spPr bwMode="auto">
                <a:xfrm>
                  <a:off x="266079" y="1533478"/>
                  <a:ext cx="4832931" cy="482452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grpSp>
          <p:nvGrpSpPr>
            <p:cNvPr id="8" name="Agrupar 9">
              <a:extLst>
                <a:ext uri="{FF2B5EF4-FFF2-40B4-BE49-F238E27FC236}">
                  <a16:creationId xmlns:a16="http://schemas.microsoft.com/office/drawing/2014/main" id="{ED4573D3-FB11-4E71-9AF5-77A42BA4C5C2}"/>
                </a:ext>
              </a:extLst>
            </p:cNvPr>
            <p:cNvGrpSpPr>
              <a:grpSpLocks/>
            </p:cNvGrpSpPr>
            <p:nvPr/>
          </p:nvGrpSpPr>
          <p:grpSpPr bwMode="auto">
            <a:xfrm>
              <a:off x="-468560" y="2416953"/>
              <a:ext cx="9723132" cy="3964373"/>
              <a:chOff x="4133048" y="1053692"/>
              <a:chExt cx="5210279" cy="5375645"/>
            </a:xfrm>
          </p:grpSpPr>
          <p:grpSp>
            <p:nvGrpSpPr>
              <p:cNvPr id="29" name="Agrupar 30">
                <a:extLst>
                  <a:ext uri="{FF2B5EF4-FFF2-40B4-BE49-F238E27FC236}">
                    <a16:creationId xmlns:a16="http://schemas.microsoft.com/office/drawing/2014/main" id="{C71FCDEC-5965-4E8C-B725-49068CD8E561}"/>
                  </a:ext>
                </a:extLst>
              </p:cNvPr>
              <p:cNvGrpSpPr>
                <a:grpSpLocks/>
              </p:cNvGrpSpPr>
              <p:nvPr/>
            </p:nvGrpSpPr>
            <p:grpSpPr bwMode="auto">
              <a:xfrm>
                <a:off x="4284190" y="1053692"/>
                <a:ext cx="4975352" cy="4895455"/>
                <a:chOff x="107726" y="1053692"/>
                <a:chExt cx="4975352" cy="4895455"/>
              </a:xfrm>
            </p:grpSpPr>
            <p:sp>
              <p:nvSpPr>
                <p:cNvPr id="36" name="Oval 31">
                  <a:extLst>
                    <a:ext uri="{FF2B5EF4-FFF2-40B4-BE49-F238E27FC236}">
                      <a16:creationId xmlns:a16="http://schemas.microsoft.com/office/drawing/2014/main" id="{CAD06681-0458-4958-A08A-635940E41749}"/>
                    </a:ext>
                  </a:extLst>
                </p:cNvPr>
                <p:cNvSpPr/>
                <p:nvPr/>
              </p:nvSpPr>
              <p:spPr bwMode="auto">
                <a:xfrm>
                  <a:off x="107725" y="1053692"/>
                  <a:ext cx="4831603" cy="482270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 name="Oval 31">
                  <a:extLst>
                    <a:ext uri="{FF2B5EF4-FFF2-40B4-BE49-F238E27FC236}">
                      <a16:creationId xmlns:a16="http://schemas.microsoft.com/office/drawing/2014/main" id="{0D63B636-3C76-4A44-AD6C-5725B399A925}"/>
                    </a:ext>
                  </a:extLst>
                </p:cNvPr>
                <p:cNvSpPr/>
                <p:nvPr/>
              </p:nvSpPr>
              <p:spPr bwMode="auto">
                <a:xfrm>
                  <a:off x="251475" y="1126448"/>
                  <a:ext cx="4831603" cy="482270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30" name="Agrupar 31">
                <a:extLst>
                  <a:ext uri="{FF2B5EF4-FFF2-40B4-BE49-F238E27FC236}">
                    <a16:creationId xmlns:a16="http://schemas.microsoft.com/office/drawing/2014/main" id="{B82C8856-1C02-449D-AF37-AEAC9357182D}"/>
                  </a:ext>
                </a:extLst>
              </p:cNvPr>
              <p:cNvGrpSpPr>
                <a:grpSpLocks/>
              </p:cNvGrpSpPr>
              <p:nvPr/>
            </p:nvGrpSpPr>
            <p:grpSpPr bwMode="auto">
              <a:xfrm>
                <a:off x="4133048" y="1136842"/>
                <a:ext cx="5210279" cy="5292495"/>
                <a:chOff x="107504" y="1064834"/>
                <a:chExt cx="5210279" cy="5292495"/>
              </a:xfrm>
            </p:grpSpPr>
            <p:sp>
              <p:nvSpPr>
                <p:cNvPr id="31" name="Oval 31">
                  <a:extLst>
                    <a:ext uri="{FF2B5EF4-FFF2-40B4-BE49-F238E27FC236}">
                      <a16:creationId xmlns:a16="http://schemas.microsoft.com/office/drawing/2014/main" id="{CA099699-2257-4421-BD1A-D3E25E648721}"/>
                    </a:ext>
                  </a:extLst>
                </p:cNvPr>
                <p:cNvSpPr/>
                <p:nvPr/>
              </p:nvSpPr>
              <p:spPr bwMode="auto">
                <a:xfrm>
                  <a:off x="107504" y="1064834"/>
                  <a:ext cx="4831603" cy="481230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Oval 31">
                  <a:extLst>
                    <a:ext uri="{FF2B5EF4-FFF2-40B4-BE49-F238E27FC236}">
                      <a16:creationId xmlns:a16="http://schemas.microsoft.com/office/drawing/2014/main" id="{01DFABCA-4A4B-48F3-BCA6-AC27ADAE886E}"/>
                    </a:ext>
                  </a:extLst>
                </p:cNvPr>
                <p:cNvSpPr/>
                <p:nvPr/>
              </p:nvSpPr>
              <p:spPr bwMode="auto">
                <a:xfrm>
                  <a:off x="251253" y="1137590"/>
                  <a:ext cx="4831603" cy="4812307"/>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 name="Oval 31">
                  <a:extLst>
                    <a:ext uri="{FF2B5EF4-FFF2-40B4-BE49-F238E27FC236}">
                      <a16:creationId xmlns:a16="http://schemas.microsoft.com/office/drawing/2014/main" id="{4404E349-35B0-448E-8BC0-897BEC9A38E9}"/>
                    </a:ext>
                  </a:extLst>
                </p:cNvPr>
                <p:cNvSpPr/>
                <p:nvPr/>
              </p:nvSpPr>
              <p:spPr bwMode="auto">
                <a:xfrm>
                  <a:off x="265217" y="1324677"/>
                  <a:ext cx="4831603" cy="4812307"/>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 name="Oval 31">
                  <a:extLst>
                    <a:ext uri="{FF2B5EF4-FFF2-40B4-BE49-F238E27FC236}">
                      <a16:creationId xmlns:a16="http://schemas.microsoft.com/office/drawing/2014/main" id="{6666E8F1-E604-4408-B94B-D3D864C05574}"/>
                    </a:ext>
                  </a:extLst>
                </p:cNvPr>
                <p:cNvSpPr/>
                <p:nvPr/>
              </p:nvSpPr>
              <p:spPr bwMode="auto">
                <a:xfrm>
                  <a:off x="486180" y="1324677"/>
                  <a:ext cx="4831603" cy="4812307"/>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 name="Oval 31">
                  <a:extLst>
                    <a:ext uri="{FF2B5EF4-FFF2-40B4-BE49-F238E27FC236}">
                      <a16:creationId xmlns:a16="http://schemas.microsoft.com/office/drawing/2014/main" id="{72089EEA-2B17-4CF9-B207-113244C73807}"/>
                    </a:ext>
                  </a:extLst>
                </p:cNvPr>
                <p:cNvSpPr/>
                <p:nvPr/>
              </p:nvSpPr>
              <p:spPr bwMode="auto">
                <a:xfrm>
                  <a:off x="265217" y="1545025"/>
                  <a:ext cx="4831603" cy="4812307"/>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grpSp>
          <p:nvGrpSpPr>
            <p:cNvPr id="9" name="Agrupar 10">
              <a:extLst>
                <a:ext uri="{FF2B5EF4-FFF2-40B4-BE49-F238E27FC236}">
                  <a16:creationId xmlns:a16="http://schemas.microsoft.com/office/drawing/2014/main" id="{35172CF8-2DFA-4C4F-B7E5-8B805A588089}"/>
                </a:ext>
              </a:extLst>
            </p:cNvPr>
            <p:cNvGrpSpPr>
              <a:grpSpLocks/>
            </p:cNvGrpSpPr>
            <p:nvPr/>
          </p:nvGrpSpPr>
          <p:grpSpPr bwMode="auto">
            <a:xfrm>
              <a:off x="5146422" y="1535469"/>
              <a:ext cx="4361077" cy="4500930"/>
              <a:chOff x="4132899" y="1051873"/>
              <a:chExt cx="5210238" cy="5377321"/>
            </a:xfrm>
          </p:grpSpPr>
          <p:grpSp>
            <p:nvGrpSpPr>
              <p:cNvPr id="20" name="Agrupar 21">
                <a:extLst>
                  <a:ext uri="{FF2B5EF4-FFF2-40B4-BE49-F238E27FC236}">
                    <a16:creationId xmlns:a16="http://schemas.microsoft.com/office/drawing/2014/main" id="{8816C05D-E491-489B-BA1E-57206E1388EC}"/>
                  </a:ext>
                </a:extLst>
              </p:cNvPr>
              <p:cNvGrpSpPr>
                <a:grpSpLocks/>
              </p:cNvGrpSpPr>
              <p:nvPr/>
            </p:nvGrpSpPr>
            <p:grpSpPr bwMode="auto">
              <a:xfrm>
                <a:off x="4283071" y="1051873"/>
                <a:ext cx="4975823" cy="4897465"/>
                <a:chOff x="106607" y="1051873"/>
                <a:chExt cx="4975823" cy="4897465"/>
              </a:xfrm>
            </p:grpSpPr>
            <p:sp>
              <p:nvSpPr>
                <p:cNvPr id="27" name="Oval 31">
                  <a:extLst>
                    <a:ext uri="{FF2B5EF4-FFF2-40B4-BE49-F238E27FC236}">
                      <a16:creationId xmlns:a16="http://schemas.microsoft.com/office/drawing/2014/main" id="{B28D1383-9DF9-4201-B871-D1CC3D96C3BA}"/>
                    </a:ext>
                  </a:extLst>
                </p:cNvPr>
                <p:cNvSpPr/>
                <p:nvPr/>
              </p:nvSpPr>
              <p:spPr bwMode="auto">
                <a:xfrm>
                  <a:off x="106607" y="1051873"/>
                  <a:ext cx="4831144" cy="4826037"/>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Oval 31">
                  <a:extLst>
                    <a:ext uri="{FF2B5EF4-FFF2-40B4-BE49-F238E27FC236}">
                      <a16:creationId xmlns:a16="http://schemas.microsoft.com/office/drawing/2014/main" id="{4806ED04-C6A8-446B-8BEF-B43E9C6E3E50}"/>
                    </a:ext>
                  </a:extLst>
                </p:cNvPr>
                <p:cNvSpPr/>
                <p:nvPr/>
              </p:nvSpPr>
              <p:spPr bwMode="auto">
                <a:xfrm>
                  <a:off x="251286" y="1123303"/>
                  <a:ext cx="4831144" cy="4826035"/>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21" name="Agrupar 22">
                <a:extLst>
                  <a:ext uri="{FF2B5EF4-FFF2-40B4-BE49-F238E27FC236}">
                    <a16:creationId xmlns:a16="http://schemas.microsoft.com/office/drawing/2014/main" id="{A30EE7AC-002D-4853-AAB2-88E4D03FB33D}"/>
                  </a:ext>
                </a:extLst>
              </p:cNvPr>
              <p:cNvGrpSpPr>
                <a:grpSpLocks/>
              </p:cNvGrpSpPr>
              <p:nvPr/>
            </p:nvGrpSpPr>
            <p:grpSpPr bwMode="auto">
              <a:xfrm>
                <a:off x="4132899" y="1114145"/>
                <a:ext cx="5210238" cy="5315049"/>
                <a:chOff x="107355" y="1042137"/>
                <a:chExt cx="5210238" cy="5315049"/>
              </a:xfrm>
            </p:grpSpPr>
            <p:sp>
              <p:nvSpPr>
                <p:cNvPr id="22" name="Oval 31">
                  <a:extLst>
                    <a:ext uri="{FF2B5EF4-FFF2-40B4-BE49-F238E27FC236}">
                      <a16:creationId xmlns:a16="http://schemas.microsoft.com/office/drawing/2014/main" id="{EFDA75C2-0110-4C53-BDD7-C70A9C909609}"/>
                    </a:ext>
                  </a:extLst>
                </p:cNvPr>
                <p:cNvSpPr/>
                <p:nvPr/>
              </p:nvSpPr>
              <p:spPr bwMode="auto">
                <a:xfrm>
                  <a:off x="107355" y="1042137"/>
                  <a:ext cx="4831145" cy="4835193"/>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Oval 31">
                  <a:extLst>
                    <a:ext uri="{FF2B5EF4-FFF2-40B4-BE49-F238E27FC236}">
                      <a16:creationId xmlns:a16="http://schemas.microsoft.com/office/drawing/2014/main" id="{646E776A-8CC1-4DD5-BBF5-C9792FEFAB35}"/>
                    </a:ext>
                  </a:extLst>
                </p:cNvPr>
                <p:cNvSpPr/>
                <p:nvPr/>
              </p:nvSpPr>
              <p:spPr bwMode="auto">
                <a:xfrm>
                  <a:off x="252034" y="1113567"/>
                  <a:ext cx="4831145" cy="4835193"/>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Oval 31">
                  <a:extLst>
                    <a:ext uri="{FF2B5EF4-FFF2-40B4-BE49-F238E27FC236}">
                      <a16:creationId xmlns:a16="http://schemas.microsoft.com/office/drawing/2014/main" id="{B45DAE2A-3B74-4948-9839-4D87FF8D0A98}"/>
                    </a:ext>
                  </a:extLst>
                </p:cNvPr>
                <p:cNvSpPr/>
                <p:nvPr/>
              </p:nvSpPr>
              <p:spPr bwMode="auto">
                <a:xfrm>
                  <a:off x="264853" y="1302212"/>
                  <a:ext cx="4831145" cy="4833362"/>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Oval 31">
                  <a:extLst>
                    <a:ext uri="{FF2B5EF4-FFF2-40B4-BE49-F238E27FC236}">
                      <a16:creationId xmlns:a16="http://schemas.microsoft.com/office/drawing/2014/main" id="{C1B02E31-421C-4A6F-AE5D-8E34080DD620}"/>
                    </a:ext>
                  </a:extLst>
                </p:cNvPr>
                <p:cNvSpPr/>
                <p:nvPr/>
              </p:nvSpPr>
              <p:spPr bwMode="auto">
                <a:xfrm>
                  <a:off x="486448" y="1302212"/>
                  <a:ext cx="4831145" cy="4833362"/>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Oval 31">
                  <a:extLst>
                    <a:ext uri="{FF2B5EF4-FFF2-40B4-BE49-F238E27FC236}">
                      <a16:creationId xmlns:a16="http://schemas.microsoft.com/office/drawing/2014/main" id="{17DB848F-E8A7-4E81-9EE1-D49D77E4DC88}"/>
                    </a:ext>
                  </a:extLst>
                </p:cNvPr>
                <p:cNvSpPr/>
                <p:nvPr/>
              </p:nvSpPr>
              <p:spPr bwMode="auto">
                <a:xfrm>
                  <a:off x="264853" y="1521993"/>
                  <a:ext cx="4831145" cy="4835193"/>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grpSp>
          <p:nvGrpSpPr>
            <p:cNvPr id="10" name="Agrupar 11">
              <a:extLst>
                <a:ext uri="{FF2B5EF4-FFF2-40B4-BE49-F238E27FC236}">
                  <a16:creationId xmlns:a16="http://schemas.microsoft.com/office/drawing/2014/main" id="{1A675E82-DD68-427B-A645-9477927A5732}"/>
                </a:ext>
              </a:extLst>
            </p:cNvPr>
            <p:cNvGrpSpPr>
              <a:grpSpLocks/>
            </p:cNvGrpSpPr>
            <p:nvPr/>
          </p:nvGrpSpPr>
          <p:grpSpPr bwMode="auto">
            <a:xfrm>
              <a:off x="3803609" y="1227334"/>
              <a:ext cx="2930889" cy="3024637"/>
              <a:chOff x="4132868" y="1052736"/>
              <a:chExt cx="5209659" cy="5376298"/>
            </a:xfrm>
          </p:grpSpPr>
          <p:grpSp>
            <p:nvGrpSpPr>
              <p:cNvPr id="11" name="Agrupar 12">
                <a:extLst>
                  <a:ext uri="{FF2B5EF4-FFF2-40B4-BE49-F238E27FC236}">
                    <a16:creationId xmlns:a16="http://schemas.microsoft.com/office/drawing/2014/main" id="{79D05BB3-F22B-4F78-9A00-F5DFC935E0BA}"/>
                  </a:ext>
                </a:extLst>
              </p:cNvPr>
              <p:cNvGrpSpPr>
                <a:grpSpLocks/>
              </p:cNvGrpSpPr>
              <p:nvPr/>
            </p:nvGrpSpPr>
            <p:grpSpPr bwMode="auto">
              <a:xfrm>
                <a:off x="4282729" y="1052736"/>
                <a:ext cx="4961710" cy="4896709"/>
                <a:chOff x="106265" y="1052736"/>
                <a:chExt cx="4961710" cy="4896709"/>
              </a:xfrm>
            </p:grpSpPr>
            <p:sp>
              <p:nvSpPr>
                <p:cNvPr id="18" name="Oval 31">
                  <a:extLst>
                    <a:ext uri="{FF2B5EF4-FFF2-40B4-BE49-F238E27FC236}">
                      <a16:creationId xmlns:a16="http://schemas.microsoft.com/office/drawing/2014/main" id="{EA4F0CDC-7551-48B6-BE8E-066E3C4CA905}"/>
                    </a:ext>
                  </a:extLst>
                </p:cNvPr>
                <p:cNvSpPr/>
                <p:nvPr/>
              </p:nvSpPr>
              <p:spPr bwMode="auto">
                <a:xfrm>
                  <a:off x="106265" y="1052736"/>
                  <a:ext cx="4830922" cy="482586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31">
                  <a:extLst>
                    <a:ext uri="{FF2B5EF4-FFF2-40B4-BE49-F238E27FC236}">
                      <a16:creationId xmlns:a16="http://schemas.microsoft.com/office/drawing/2014/main" id="{0676BE0F-38D0-44D1-92BD-984F7EA10B73}"/>
                    </a:ext>
                  </a:extLst>
                </p:cNvPr>
                <p:cNvSpPr/>
                <p:nvPr/>
              </p:nvSpPr>
              <p:spPr bwMode="auto">
                <a:xfrm>
                  <a:off x="250674" y="1123584"/>
                  <a:ext cx="4817299" cy="482586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2" name="Agrupar 13">
                <a:extLst>
                  <a:ext uri="{FF2B5EF4-FFF2-40B4-BE49-F238E27FC236}">
                    <a16:creationId xmlns:a16="http://schemas.microsoft.com/office/drawing/2014/main" id="{E7802F9B-B1C5-4246-81C7-2CDAE1C6E7E1}"/>
                  </a:ext>
                </a:extLst>
              </p:cNvPr>
              <p:cNvGrpSpPr>
                <a:grpSpLocks/>
              </p:cNvGrpSpPr>
              <p:nvPr/>
            </p:nvGrpSpPr>
            <p:grpSpPr bwMode="auto">
              <a:xfrm>
                <a:off x="4132868" y="1123584"/>
                <a:ext cx="5209659" cy="5305450"/>
                <a:chOff x="107324" y="1051576"/>
                <a:chExt cx="5209659" cy="5305450"/>
              </a:xfrm>
            </p:grpSpPr>
            <p:sp>
              <p:nvSpPr>
                <p:cNvPr id="13" name="Oval 31">
                  <a:extLst>
                    <a:ext uri="{FF2B5EF4-FFF2-40B4-BE49-F238E27FC236}">
                      <a16:creationId xmlns:a16="http://schemas.microsoft.com/office/drawing/2014/main" id="{0657F945-8179-4DA8-B694-6637F1A8B7D9}"/>
                    </a:ext>
                  </a:extLst>
                </p:cNvPr>
                <p:cNvSpPr/>
                <p:nvPr/>
              </p:nvSpPr>
              <p:spPr bwMode="auto">
                <a:xfrm>
                  <a:off x="107324" y="1051576"/>
                  <a:ext cx="4830924" cy="482586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31">
                  <a:extLst>
                    <a:ext uri="{FF2B5EF4-FFF2-40B4-BE49-F238E27FC236}">
                      <a16:creationId xmlns:a16="http://schemas.microsoft.com/office/drawing/2014/main" id="{3EE733F0-0308-4131-A876-CA02A3EA82EE}"/>
                    </a:ext>
                  </a:extLst>
                </p:cNvPr>
                <p:cNvSpPr/>
                <p:nvPr/>
              </p:nvSpPr>
              <p:spPr bwMode="auto">
                <a:xfrm>
                  <a:off x="251735" y="1122424"/>
                  <a:ext cx="4830922" cy="482586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31">
                  <a:extLst>
                    <a:ext uri="{FF2B5EF4-FFF2-40B4-BE49-F238E27FC236}">
                      <a16:creationId xmlns:a16="http://schemas.microsoft.com/office/drawing/2014/main" id="{59C807C7-BC35-457E-90B8-E0D126DA2BAA}"/>
                    </a:ext>
                  </a:extLst>
                </p:cNvPr>
                <p:cNvSpPr/>
                <p:nvPr/>
              </p:nvSpPr>
              <p:spPr bwMode="auto">
                <a:xfrm>
                  <a:off x="265358" y="1310444"/>
                  <a:ext cx="4830924" cy="4825863"/>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31">
                  <a:extLst>
                    <a:ext uri="{FF2B5EF4-FFF2-40B4-BE49-F238E27FC236}">
                      <a16:creationId xmlns:a16="http://schemas.microsoft.com/office/drawing/2014/main" id="{7B04E118-86EF-4905-BE96-DA3D1AF2AA2A}"/>
                    </a:ext>
                  </a:extLst>
                </p:cNvPr>
                <p:cNvSpPr/>
                <p:nvPr/>
              </p:nvSpPr>
              <p:spPr bwMode="auto">
                <a:xfrm>
                  <a:off x="486061" y="1310444"/>
                  <a:ext cx="4830922" cy="4825863"/>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31">
                  <a:extLst>
                    <a:ext uri="{FF2B5EF4-FFF2-40B4-BE49-F238E27FC236}">
                      <a16:creationId xmlns:a16="http://schemas.microsoft.com/office/drawing/2014/main" id="{367BB904-79DE-44C3-8DF4-8FB402D64CB8}"/>
                    </a:ext>
                  </a:extLst>
                </p:cNvPr>
                <p:cNvSpPr/>
                <p:nvPr/>
              </p:nvSpPr>
              <p:spPr bwMode="auto">
                <a:xfrm>
                  <a:off x="265358" y="1531165"/>
                  <a:ext cx="4830924" cy="482586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grpSp>
      <p:grpSp>
        <p:nvGrpSpPr>
          <p:cNvPr id="47" name="Agrupar 48">
            <a:extLst>
              <a:ext uri="{FF2B5EF4-FFF2-40B4-BE49-F238E27FC236}">
                <a16:creationId xmlns:a16="http://schemas.microsoft.com/office/drawing/2014/main" id="{BC6E62E5-F3F2-45CC-880C-5A84C211C5F4}"/>
              </a:ext>
            </a:extLst>
          </p:cNvPr>
          <p:cNvGrpSpPr>
            <a:grpSpLocks/>
          </p:cNvGrpSpPr>
          <p:nvPr userDrawn="1"/>
        </p:nvGrpSpPr>
        <p:grpSpPr bwMode="auto">
          <a:xfrm>
            <a:off x="1588" y="115888"/>
            <a:ext cx="9142412" cy="981075"/>
            <a:chOff x="2183" y="0"/>
            <a:chExt cx="9141817" cy="980728"/>
          </a:xfrm>
        </p:grpSpPr>
        <p:sp>
          <p:nvSpPr>
            <p:cNvPr id="48" name="Rectángulo 49">
              <a:extLst>
                <a:ext uri="{FF2B5EF4-FFF2-40B4-BE49-F238E27FC236}">
                  <a16:creationId xmlns:a16="http://schemas.microsoft.com/office/drawing/2014/main" id="{E47B9762-02B9-4171-883C-B047192C98C7}"/>
                </a:ext>
              </a:extLst>
            </p:cNvPr>
            <p:cNvSpPr/>
            <p:nvPr/>
          </p:nvSpPr>
          <p:spPr>
            <a:xfrm>
              <a:off x="2183" y="144411"/>
              <a:ext cx="9141817" cy="836317"/>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49" name="Rectángulo 50">
              <a:extLst>
                <a:ext uri="{FF2B5EF4-FFF2-40B4-BE49-F238E27FC236}">
                  <a16:creationId xmlns:a16="http://schemas.microsoft.com/office/drawing/2014/main" id="{30EA1171-0A6E-4E8E-B3E2-54EA89AEAF18}"/>
                </a:ext>
              </a:extLst>
            </p:cNvPr>
            <p:cNvSpPr/>
            <p:nvPr/>
          </p:nvSpPr>
          <p:spPr>
            <a:xfrm>
              <a:off x="2183" y="0"/>
              <a:ext cx="9141817" cy="836316"/>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50" name="Rectángulo 51">
              <a:extLst>
                <a:ext uri="{FF2B5EF4-FFF2-40B4-BE49-F238E27FC236}">
                  <a16:creationId xmlns:a16="http://schemas.microsoft.com/office/drawing/2014/main" id="{DCB272BF-945B-41F3-8456-BD3B8CCC4064}"/>
                </a:ext>
              </a:extLst>
            </p:cNvPr>
            <p:cNvSpPr/>
            <p:nvPr/>
          </p:nvSpPr>
          <p:spPr>
            <a:xfrm>
              <a:off x="2183" y="44434"/>
              <a:ext cx="9141817" cy="606211"/>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grpSp>
      <p:grpSp>
        <p:nvGrpSpPr>
          <p:cNvPr id="51" name="Agrupar 52">
            <a:extLst>
              <a:ext uri="{FF2B5EF4-FFF2-40B4-BE49-F238E27FC236}">
                <a16:creationId xmlns:a16="http://schemas.microsoft.com/office/drawing/2014/main" id="{FB22B4FC-E71F-40FD-B6A5-D1EA522C55FA}"/>
              </a:ext>
            </a:extLst>
          </p:cNvPr>
          <p:cNvGrpSpPr>
            <a:grpSpLocks/>
          </p:cNvGrpSpPr>
          <p:nvPr userDrawn="1"/>
        </p:nvGrpSpPr>
        <p:grpSpPr bwMode="auto">
          <a:xfrm>
            <a:off x="347663" y="1543050"/>
            <a:ext cx="4872037" cy="4622800"/>
            <a:chOff x="468313" y="1401192"/>
            <a:chExt cx="4823395" cy="4575746"/>
          </a:xfrm>
        </p:grpSpPr>
        <p:sp>
          <p:nvSpPr>
            <p:cNvPr id="52" name="Rectángulo 53">
              <a:extLst>
                <a:ext uri="{FF2B5EF4-FFF2-40B4-BE49-F238E27FC236}">
                  <a16:creationId xmlns:a16="http://schemas.microsoft.com/office/drawing/2014/main" id="{980D4AA9-DE84-48D9-BB36-A60DB7B7A231}"/>
                </a:ext>
              </a:extLst>
            </p:cNvPr>
            <p:cNvSpPr/>
            <p:nvPr/>
          </p:nvSpPr>
          <p:spPr>
            <a:xfrm>
              <a:off x="468313" y="1473474"/>
              <a:ext cx="4751099" cy="4503464"/>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53" name="Rectángulo 54">
              <a:extLst>
                <a:ext uri="{FF2B5EF4-FFF2-40B4-BE49-F238E27FC236}">
                  <a16:creationId xmlns:a16="http://schemas.microsoft.com/office/drawing/2014/main" id="{C5ABF1A4-25F3-479A-B62B-26AA3C5FB5D1}"/>
                </a:ext>
              </a:extLst>
            </p:cNvPr>
            <p:cNvSpPr/>
            <p:nvPr/>
          </p:nvSpPr>
          <p:spPr>
            <a:xfrm>
              <a:off x="540609" y="1401192"/>
              <a:ext cx="4751099" cy="4503464"/>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grpSp>
      <p:sp>
        <p:nvSpPr>
          <p:cNvPr id="189" name="Marcador de texto 188"/>
          <p:cNvSpPr>
            <a:spLocks noGrp="1"/>
          </p:cNvSpPr>
          <p:nvPr>
            <p:ph type="body" sz="quarter" idx="10"/>
          </p:nvPr>
        </p:nvSpPr>
        <p:spPr>
          <a:xfrm>
            <a:off x="5436171" y="3429000"/>
            <a:ext cx="3311525" cy="936625"/>
          </a:xfrm>
          <a:prstGeom prst="rect">
            <a:avLst/>
          </a:prstGeom>
        </p:spPr>
        <p:txBody>
          <a:bodyPr/>
          <a:lstStyle>
            <a:lvl1pPr marL="0" indent="0">
              <a:buNone/>
              <a:defRPr sz="3200">
                <a:latin typeface="Arial Black"/>
                <a:cs typeface="Arial Black"/>
              </a:defRPr>
            </a:lvl1pPr>
          </a:lstStyle>
          <a:p>
            <a:pPr lvl="0"/>
            <a:r>
              <a:rPr lang="pt-BR"/>
              <a:t>Haga clic para modificar el estilo de texto del patrón</a:t>
            </a:r>
          </a:p>
        </p:txBody>
      </p:sp>
      <p:sp>
        <p:nvSpPr>
          <p:cNvPr id="191" name="Marcador de texto 190"/>
          <p:cNvSpPr>
            <a:spLocks noGrp="1"/>
          </p:cNvSpPr>
          <p:nvPr>
            <p:ph type="body" sz="quarter" idx="11"/>
          </p:nvPr>
        </p:nvSpPr>
        <p:spPr>
          <a:xfrm>
            <a:off x="5436171" y="4437062"/>
            <a:ext cx="3311525" cy="1081088"/>
          </a:xfrm>
          <a:prstGeom prst="rect">
            <a:avLst/>
          </a:prstGeom>
        </p:spPr>
        <p:txBody>
          <a:bodyPr/>
          <a:lstStyle>
            <a:lvl1pPr marL="0" indent="0">
              <a:buNone/>
              <a:defRPr/>
            </a:lvl1pPr>
          </a:lstStyle>
          <a:p>
            <a:pPr lvl="0"/>
            <a:r>
              <a:rPr lang="pt-BR"/>
              <a:t>Haga clic para modificar el estilo de texto del patrón</a:t>
            </a:r>
          </a:p>
        </p:txBody>
      </p:sp>
      <p:sp>
        <p:nvSpPr>
          <p:cNvPr id="197" name="Marcador de posición de imagen 196"/>
          <p:cNvSpPr>
            <a:spLocks noGrp="1"/>
          </p:cNvSpPr>
          <p:nvPr>
            <p:ph type="pic" sz="quarter" idx="12"/>
          </p:nvPr>
        </p:nvSpPr>
        <p:spPr>
          <a:xfrm>
            <a:off x="468437" y="1628800"/>
            <a:ext cx="4319587" cy="4321175"/>
          </a:xfrm>
          <a:prstGeom prst="rect">
            <a:avLst/>
          </a:prstGeom>
        </p:spPr>
        <p:txBody>
          <a:bodyPr/>
          <a:lstStyle/>
          <a:p>
            <a:pPr lvl="0"/>
            <a:endParaRPr lang="es-ES" noProof="0"/>
          </a:p>
        </p:txBody>
      </p:sp>
      <p:sp>
        <p:nvSpPr>
          <p:cNvPr id="250" name="Título 249"/>
          <p:cNvSpPr>
            <a:spLocks noGrp="1"/>
          </p:cNvSpPr>
          <p:nvPr>
            <p:ph type="title"/>
          </p:nvPr>
        </p:nvSpPr>
        <p:spPr>
          <a:xfrm>
            <a:off x="457200" y="188640"/>
            <a:ext cx="8229600" cy="706090"/>
          </a:xfrm>
        </p:spPr>
        <p:txBody>
          <a:bodyPr/>
          <a:lstStyle/>
          <a:p>
            <a:r>
              <a:rPr lang="pt-BR" dirty="0" err="1"/>
              <a:t>Clic</a:t>
            </a:r>
            <a:r>
              <a:rPr lang="pt-BR" dirty="0"/>
              <a:t> para editar título</a:t>
            </a:r>
            <a:endParaRPr lang="es-ES" dirty="0"/>
          </a:p>
        </p:txBody>
      </p:sp>
    </p:spTree>
    <p:extLst>
      <p:ext uri="{BB962C8B-B14F-4D97-AF65-F5344CB8AC3E}">
        <p14:creationId xmlns:p14="http://schemas.microsoft.com/office/powerpoint/2010/main" val="303358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 de título">
    <p:spTree>
      <p:nvGrpSpPr>
        <p:cNvPr id="1" name=""/>
        <p:cNvGrpSpPr/>
        <p:nvPr/>
      </p:nvGrpSpPr>
      <p:grpSpPr>
        <a:xfrm>
          <a:off x="0" y="0"/>
          <a:ext cx="0" cy="0"/>
          <a:chOff x="0" y="0"/>
          <a:chExt cx="0" cy="0"/>
        </a:xfrm>
      </p:grpSpPr>
      <p:grpSp>
        <p:nvGrpSpPr>
          <p:cNvPr id="3" name="Agrupar 7">
            <a:extLst>
              <a:ext uri="{FF2B5EF4-FFF2-40B4-BE49-F238E27FC236}">
                <a16:creationId xmlns:a16="http://schemas.microsoft.com/office/drawing/2014/main" id="{ABE4863D-66FC-4995-AAEE-081782CEEEFC}"/>
              </a:ext>
            </a:extLst>
          </p:cNvPr>
          <p:cNvGrpSpPr>
            <a:grpSpLocks/>
          </p:cNvGrpSpPr>
          <p:nvPr userDrawn="1"/>
        </p:nvGrpSpPr>
        <p:grpSpPr bwMode="auto">
          <a:xfrm>
            <a:off x="1588" y="115888"/>
            <a:ext cx="9142412" cy="981075"/>
            <a:chOff x="2183" y="0"/>
            <a:chExt cx="9141817" cy="980728"/>
          </a:xfrm>
        </p:grpSpPr>
        <p:sp>
          <p:nvSpPr>
            <p:cNvPr id="4" name="Rectángulo 8">
              <a:extLst>
                <a:ext uri="{FF2B5EF4-FFF2-40B4-BE49-F238E27FC236}">
                  <a16:creationId xmlns:a16="http://schemas.microsoft.com/office/drawing/2014/main" id="{A1F48AB4-BC9B-488C-BAFF-C4F51E1420CA}"/>
                </a:ext>
              </a:extLst>
            </p:cNvPr>
            <p:cNvSpPr/>
            <p:nvPr/>
          </p:nvSpPr>
          <p:spPr>
            <a:xfrm>
              <a:off x="2183" y="144411"/>
              <a:ext cx="9141817" cy="836317"/>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5" name="Rectángulo 9">
              <a:extLst>
                <a:ext uri="{FF2B5EF4-FFF2-40B4-BE49-F238E27FC236}">
                  <a16:creationId xmlns:a16="http://schemas.microsoft.com/office/drawing/2014/main" id="{29798FF7-554B-410C-B876-1959C740C197}"/>
                </a:ext>
              </a:extLst>
            </p:cNvPr>
            <p:cNvSpPr/>
            <p:nvPr/>
          </p:nvSpPr>
          <p:spPr>
            <a:xfrm>
              <a:off x="2183" y="0"/>
              <a:ext cx="9141817" cy="836316"/>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6" name="Rectángulo 10">
              <a:extLst>
                <a:ext uri="{FF2B5EF4-FFF2-40B4-BE49-F238E27FC236}">
                  <a16:creationId xmlns:a16="http://schemas.microsoft.com/office/drawing/2014/main" id="{C407DD0F-ADEF-4E22-8A6D-F834FDAA4820}"/>
                </a:ext>
              </a:extLst>
            </p:cNvPr>
            <p:cNvSpPr/>
            <p:nvPr/>
          </p:nvSpPr>
          <p:spPr>
            <a:xfrm>
              <a:off x="2183" y="44434"/>
              <a:ext cx="9141817" cy="606211"/>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grpSp>
      <p:sp>
        <p:nvSpPr>
          <p:cNvPr id="250" name="Título 249"/>
          <p:cNvSpPr>
            <a:spLocks noGrp="1"/>
          </p:cNvSpPr>
          <p:nvPr>
            <p:ph type="title"/>
          </p:nvPr>
        </p:nvSpPr>
        <p:spPr>
          <a:xfrm>
            <a:off x="457200" y="188640"/>
            <a:ext cx="8229600" cy="706090"/>
          </a:xfrm>
        </p:spPr>
        <p:txBody>
          <a:bodyPr/>
          <a:lstStyle/>
          <a:p>
            <a:r>
              <a:rPr lang="pt-BR" dirty="0" err="1"/>
              <a:t>Clic</a:t>
            </a:r>
            <a:r>
              <a:rPr lang="pt-BR" dirty="0"/>
              <a:t> para editar título</a:t>
            </a:r>
            <a:endParaRPr lang="es-ES" dirty="0"/>
          </a:p>
        </p:txBody>
      </p:sp>
    </p:spTree>
    <p:extLst>
      <p:ext uri="{BB962C8B-B14F-4D97-AF65-F5344CB8AC3E}">
        <p14:creationId xmlns:p14="http://schemas.microsoft.com/office/powerpoint/2010/main" val="422679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grpSp>
        <p:nvGrpSpPr>
          <p:cNvPr id="6" name="Agrupar 7">
            <a:extLst>
              <a:ext uri="{FF2B5EF4-FFF2-40B4-BE49-F238E27FC236}">
                <a16:creationId xmlns:a16="http://schemas.microsoft.com/office/drawing/2014/main" id="{8D407190-36E6-440F-9BBC-B2B11378C181}"/>
              </a:ext>
            </a:extLst>
          </p:cNvPr>
          <p:cNvGrpSpPr>
            <a:grpSpLocks/>
          </p:cNvGrpSpPr>
          <p:nvPr userDrawn="1"/>
        </p:nvGrpSpPr>
        <p:grpSpPr bwMode="auto">
          <a:xfrm>
            <a:off x="0" y="2060575"/>
            <a:ext cx="9144000" cy="4321175"/>
            <a:chOff x="4133048" y="1052736"/>
            <a:chExt cx="5210089" cy="5376597"/>
          </a:xfrm>
        </p:grpSpPr>
        <p:grpSp>
          <p:nvGrpSpPr>
            <p:cNvPr id="7" name="Agrupar 8">
              <a:extLst>
                <a:ext uri="{FF2B5EF4-FFF2-40B4-BE49-F238E27FC236}">
                  <a16:creationId xmlns:a16="http://schemas.microsoft.com/office/drawing/2014/main" id="{A2EB25E2-A940-4E54-B4B0-0A4477ADEA10}"/>
                </a:ext>
              </a:extLst>
            </p:cNvPr>
            <p:cNvGrpSpPr>
              <a:grpSpLocks/>
            </p:cNvGrpSpPr>
            <p:nvPr/>
          </p:nvGrpSpPr>
          <p:grpSpPr bwMode="auto">
            <a:xfrm>
              <a:off x="4284104" y="1052736"/>
              <a:ext cx="4973103" cy="4896615"/>
              <a:chOff x="107640" y="1052736"/>
              <a:chExt cx="4973103" cy="4896615"/>
            </a:xfrm>
          </p:grpSpPr>
          <p:sp>
            <p:nvSpPr>
              <p:cNvPr id="14" name="Oval 31">
                <a:extLst>
                  <a:ext uri="{FF2B5EF4-FFF2-40B4-BE49-F238E27FC236}">
                    <a16:creationId xmlns:a16="http://schemas.microsoft.com/office/drawing/2014/main" id="{02541A19-8CC3-485D-801A-97474C60C10A}"/>
                  </a:ext>
                </a:extLst>
              </p:cNvPr>
              <p:cNvSpPr/>
              <p:nvPr/>
            </p:nvSpPr>
            <p:spPr bwMode="auto">
              <a:xfrm>
                <a:off x="107641" y="1052736"/>
                <a:ext cx="4829282" cy="482550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31">
                <a:extLst>
                  <a:ext uri="{FF2B5EF4-FFF2-40B4-BE49-F238E27FC236}">
                    <a16:creationId xmlns:a16="http://schemas.microsoft.com/office/drawing/2014/main" id="{7BCD7CD6-DE5D-457D-89F5-F7091A49071B}"/>
                  </a:ext>
                </a:extLst>
              </p:cNvPr>
              <p:cNvSpPr/>
              <p:nvPr/>
            </p:nvSpPr>
            <p:spPr bwMode="auto">
              <a:xfrm>
                <a:off x="251460" y="1123845"/>
                <a:ext cx="4829283" cy="482550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8" name="Agrupar 9">
              <a:extLst>
                <a:ext uri="{FF2B5EF4-FFF2-40B4-BE49-F238E27FC236}">
                  <a16:creationId xmlns:a16="http://schemas.microsoft.com/office/drawing/2014/main" id="{4961301F-8999-433A-B133-B392565FDD0B}"/>
                </a:ext>
              </a:extLst>
            </p:cNvPr>
            <p:cNvGrpSpPr>
              <a:grpSpLocks/>
            </p:cNvGrpSpPr>
            <p:nvPr/>
          </p:nvGrpSpPr>
          <p:grpSpPr bwMode="auto">
            <a:xfrm>
              <a:off x="4133048" y="1119894"/>
              <a:ext cx="5210089" cy="5309439"/>
              <a:chOff x="107504" y="1047886"/>
              <a:chExt cx="5210089" cy="5309439"/>
            </a:xfrm>
          </p:grpSpPr>
          <p:sp>
            <p:nvSpPr>
              <p:cNvPr id="9" name="Oval 31">
                <a:extLst>
                  <a:ext uri="{FF2B5EF4-FFF2-40B4-BE49-F238E27FC236}">
                    <a16:creationId xmlns:a16="http://schemas.microsoft.com/office/drawing/2014/main" id="{099A10F0-F82A-454A-AEAC-8E4D017D7750}"/>
                  </a:ext>
                </a:extLst>
              </p:cNvPr>
              <p:cNvSpPr/>
              <p:nvPr/>
            </p:nvSpPr>
            <p:spPr bwMode="auto">
              <a:xfrm>
                <a:off x="107504" y="1047886"/>
                <a:ext cx="4831091" cy="4829457"/>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Oval 31">
                <a:extLst>
                  <a:ext uri="{FF2B5EF4-FFF2-40B4-BE49-F238E27FC236}">
                    <a16:creationId xmlns:a16="http://schemas.microsoft.com/office/drawing/2014/main" id="{0BFE63E6-0953-41FE-901C-5D45D139FC00}"/>
                  </a:ext>
                </a:extLst>
              </p:cNvPr>
              <p:cNvSpPr/>
              <p:nvPr/>
            </p:nvSpPr>
            <p:spPr bwMode="auto">
              <a:xfrm>
                <a:off x="251324" y="1118995"/>
                <a:ext cx="4831996" cy="4829457"/>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Oval 31">
                <a:extLst>
                  <a:ext uri="{FF2B5EF4-FFF2-40B4-BE49-F238E27FC236}">
                    <a16:creationId xmlns:a16="http://schemas.microsoft.com/office/drawing/2014/main" id="{C25B5846-9782-4CF0-AADF-BF8DF2F7C668}"/>
                  </a:ext>
                </a:extLst>
              </p:cNvPr>
              <p:cNvSpPr/>
              <p:nvPr/>
            </p:nvSpPr>
            <p:spPr bwMode="auto">
              <a:xfrm>
                <a:off x="264892" y="1306643"/>
                <a:ext cx="4831996" cy="482945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Oval 31">
                <a:extLst>
                  <a:ext uri="{FF2B5EF4-FFF2-40B4-BE49-F238E27FC236}">
                    <a16:creationId xmlns:a16="http://schemas.microsoft.com/office/drawing/2014/main" id="{86279BB5-0443-4FAF-B367-AE5970D0DB60}"/>
                  </a:ext>
                </a:extLst>
              </p:cNvPr>
              <p:cNvSpPr/>
              <p:nvPr/>
            </p:nvSpPr>
            <p:spPr bwMode="auto">
              <a:xfrm>
                <a:off x="486502" y="1306643"/>
                <a:ext cx="4831091" cy="482945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Oval 31">
                <a:extLst>
                  <a:ext uri="{FF2B5EF4-FFF2-40B4-BE49-F238E27FC236}">
                    <a16:creationId xmlns:a16="http://schemas.microsoft.com/office/drawing/2014/main" id="{558ABA50-99EE-4DD9-916C-AA47FD9D2642}"/>
                  </a:ext>
                </a:extLst>
              </p:cNvPr>
              <p:cNvSpPr/>
              <p:nvPr/>
            </p:nvSpPr>
            <p:spPr bwMode="auto">
              <a:xfrm>
                <a:off x="264892" y="1527869"/>
                <a:ext cx="4831996" cy="482945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grpSp>
        <p:nvGrpSpPr>
          <p:cNvPr id="16" name="Agrupar 17">
            <a:extLst>
              <a:ext uri="{FF2B5EF4-FFF2-40B4-BE49-F238E27FC236}">
                <a16:creationId xmlns:a16="http://schemas.microsoft.com/office/drawing/2014/main" id="{5BA6E9B5-AF79-4A06-A8FC-E29DA8743A8A}"/>
              </a:ext>
            </a:extLst>
          </p:cNvPr>
          <p:cNvGrpSpPr>
            <a:grpSpLocks/>
          </p:cNvGrpSpPr>
          <p:nvPr userDrawn="1"/>
        </p:nvGrpSpPr>
        <p:grpSpPr bwMode="auto">
          <a:xfrm>
            <a:off x="6510338" y="2060575"/>
            <a:ext cx="3175000" cy="3276600"/>
            <a:chOff x="4133048" y="1052736"/>
            <a:chExt cx="5210089" cy="5376597"/>
          </a:xfrm>
        </p:grpSpPr>
        <p:grpSp>
          <p:nvGrpSpPr>
            <p:cNvPr id="17" name="Agrupar 18">
              <a:extLst>
                <a:ext uri="{FF2B5EF4-FFF2-40B4-BE49-F238E27FC236}">
                  <a16:creationId xmlns:a16="http://schemas.microsoft.com/office/drawing/2014/main" id="{86C517E7-9994-4AC8-9E70-7CD7823B7F0E}"/>
                </a:ext>
              </a:extLst>
            </p:cNvPr>
            <p:cNvGrpSpPr>
              <a:grpSpLocks/>
            </p:cNvGrpSpPr>
            <p:nvPr/>
          </p:nvGrpSpPr>
          <p:grpSpPr bwMode="auto">
            <a:xfrm>
              <a:off x="4284140" y="1052736"/>
              <a:ext cx="4975635" cy="4897288"/>
              <a:chOff x="107676" y="1052736"/>
              <a:chExt cx="4975635" cy="4897288"/>
            </a:xfrm>
          </p:grpSpPr>
          <p:sp>
            <p:nvSpPr>
              <p:cNvPr id="24" name="Oval 31">
                <a:extLst>
                  <a:ext uri="{FF2B5EF4-FFF2-40B4-BE49-F238E27FC236}">
                    <a16:creationId xmlns:a16="http://schemas.microsoft.com/office/drawing/2014/main" id="{D062C3B3-A5C1-41D2-9AB1-39997207B62B}"/>
                  </a:ext>
                </a:extLst>
              </p:cNvPr>
              <p:cNvSpPr/>
              <p:nvPr/>
            </p:nvSpPr>
            <p:spPr bwMode="auto">
              <a:xfrm>
                <a:off x="107676" y="1052736"/>
                <a:ext cx="4832357" cy="4824350"/>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Oval 31">
                <a:extLst>
                  <a:ext uri="{FF2B5EF4-FFF2-40B4-BE49-F238E27FC236}">
                    <a16:creationId xmlns:a16="http://schemas.microsoft.com/office/drawing/2014/main" id="{99319C3A-BFD0-48F7-8406-FA9DE6E98812}"/>
                  </a:ext>
                </a:extLst>
              </p:cNvPr>
              <p:cNvSpPr/>
              <p:nvPr/>
            </p:nvSpPr>
            <p:spPr bwMode="auto">
              <a:xfrm>
                <a:off x="250953" y="1125674"/>
                <a:ext cx="4832358" cy="4824350"/>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8" name="Agrupar 19">
              <a:extLst>
                <a:ext uri="{FF2B5EF4-FFF2-40B4-BE49-F238E27FC236}">
                  <a16:creationId xmlns:a16="http://schemas.microsoft.com/office/drawing/2014/main" id="{82C5AB45-F57F-4915-8087-B9FAB7DBAE45}"/>
                </a:ext>
              </a:extLst>
            </p:cNvPr>
            <p:cNvGrpSpPr>
              <a:grpSpLocks/>
            </p:cNvGrpSpPr>
            <p:nvPr/>
          </p:nvGrpSpPr>
          <p:grpSpPr bwMode="auto">
            <a:xfrm>
              <a:off x="4133048" y="1125674"/>
              <a:ext cx="5210089" cy="5303659"/>
              <a:chOff x="107504" y="1053666"/>
              <a:chExt cx="5210089" cy="5303659"/>
            </a:xfrm>
          </p:grpSpPr>
          <p:sp>
            <p:nvSpPr>
              <p:cNvPr id="19" name="Oval 31">
                <a:extLst>
                  <a:ext uri="{FF2B5EF4-FFF2-40B4-BE49-F238E27FC236}">
                    <a16:creationId xmlns:a16="http://schemas.microsoft.com/office/drawing/2014/main" id="{2D7370D5-DE34-475C-AFE2-369F13BE8B61}"/>
                  </a:ext>
                </a:extLst>
              </p:cNvPr>
              <p:cNvSpPr/>
              <p:nvPr/>
            </p:nvSpPr>
            <p:spPr bwMode="auto">
              <a:xfrm>
                <a:off x="107504" y="1053666"/>
                <a:ext cx="4832357" cy="4824350"/>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31">
                <a:extLst>
                  <a:ext uri="{FF2B5EF4-FFF2-40B4-BE49-F238E27FC236}">
                    <a16:creationId xmlns:a16="http://schemas.microsoft.com/office/drawing/2014/main" id="{B53B7E4B-4003-43E2-A75A-D7323B84DB28}"/>
                  </a:ext>
                </a:extLst>
              </p:cNvPr>
              <p:cNvSpPr/>
              <p:nvPr/>
            </p:nvSpPr>
            <p:spPr bwMode="auto">
              <a:xfrm>
                <a:off x="250781" y="1126604"/>
                <a:ext cx="4832358" cy="482174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31">
                <a:extLst>
                  <a:ext uri="{FF2B5EF4-FFF2-40B4-BE49-F238E27FC236}">
                    <a16:creationId xmlns:a16="http://schemas.microsoft.com/office/drawing/2014/main" id="{DEE4A30F-0F6D-4367-8CCC-A710BCE7DC2C}"/>
                  </a:ext>
                </a:extLst>
              </p:cNvPr>
              <p:cNvSpPr/>
              <p:nvPr/>
            </p:nvSpPr>
            <p:spPr bwMode="auto">
              <a:xfrm>
                <a:off x="266411" y="1311556"/>
                <a:ext cx="4829753" cy="4824350"/>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Oval 31">
                <a:extLst>
                  <a:ext uri="{FF2B5EF4-FFF2-40B4-BE49-F238E27FC236}">
                    <a16:creationId xmlns:a16="http://schemas.microsoft.com/office/drawing/2014/main" id="{99C46A1B-ABAD-4D69-B186-A7AFDCEA1C0A}"/>
                  </a:ext>
                </a:extLst>
              </p:cNvPr>
              <p:cNvSpPr/>
              <p:nvPr/>
            </p:nvSpPr>
            <p:spPr bwMode="auto">
              <a:xfrm>
                <a:off x="485235" y="1311556"/>
                <a:ext cx="4832358" cy="4824350"/>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Oval 31">
                <a:extLst>
                  <a:ext uri="{FF2B5EF4-FFF2-40B4-BE49-F238E27FC236}">
                    <a16:creationId xmlns:a16="http://schemas.microsoft.com/office/drawing/2014/main" id="{F40ADE01-A343-4C7F-BAFD-F8A3210FEA3A}"/>
                  </a:ext>
                </a:extLst>
              </p:cNvPr>
              <p:cNvSpPr/>
              <p:nvPr/>
            </p:nvSpPr>
            <p:spPr bwMode="auto">
              <a:xfrm>
                <a:off x="266411" y="1532975"/>
                <a:ext cx="4829753" cy="4824350"/>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grpSp>
        <p:nvGrpSpPr>
          <p:cNvPr id="26" name="Agrupar 27">
            <a:extLst>
              <a:ext uri="{FF2B5EF4-FFF2-40B4-BE49-F238E27FC236}">
                <a16:creationId xmlns:a16="http://schemas.microsoft.com/office/drawing/2014/main" id="{79ED7DD5-B14D-449E-A753-3FF9CE654F9F}"/>
              </a:ext>
            </a:extLst>
          </p:cNvPr>
          <p:cNvGrpSpPr>
            <a:grpSpLocks/>
          </p:cNvGrpSpPr>
          <p:nvPr userDrawn="1"/>
        </p:nvGrpSpPr>
        <p:grpSpPr bwMode="auto">
          <a:xfrm>
            <a:off x="6056313" y="1773238"/>
            <a:ext cx="1612900" cy="1663700"/>
            <a:chOff x="4133048" y="1052736"/>
            <a:chExt cx="5210089" cy="5376597"/>
          </a:xfrm>
        </p:grpSpPr>
        <p:grpSp>
          <p:nvGrpSpPr>
            <p:cNvPr id="27" name="Agrupar 28">
              <a:extLst>
                <a:ext uri="{FF2B5EF4-FFF2-40B4-BE49-F238E27FC236}">
                  <a16:creationId xmlns:a16="http://schemas.microsoft.com/office/drawing/2014/main" id="{7E6FF7BE-924F-42C4-A329-C143751AAB55}"/>
                </a:ext>
              </a:extLst>
            </p:cNvPr>
            <p:cNvGrpSpPr>
              <a:grpSpLocks/>
            </p:cNvGrpSpPr>
            <p:nvPr/>
          </p:nvGrpSpPr>
          <p:grpSpPr bwMode="auto">
            <a:xfrm>
              <a:off x="4271502" y="1052736"/>
              <a:ext cx="4989586" cy="4894344"/>
              <a:chOff x="95038" y="1052736"/>
              <a:chExt cx="4989586" cy="4894344"/>
            </a:xfrm>
          </p:grpSpPr>
          <p:sp>
            <p:nvSpPr>
              <p:cNvPr id="34" name="Oval 31">
                <a:extLst>
                  <a:ext uri="{FF2B5EF4-FFF2-40B4-BE49-F238E27FC236}">
                    <a16:creationId xmlns:a16="http://schemas.microsoft.com/office/drawing/2014/main" id="{2BD5DA06-0CE5-4650-848A-EDA425542ED5}"/>
                  </a:ext>
                </a:extLst>
              </p:cNvPr>
              <p:cNvSpPr/>
              <p:nvPr/>
            </p:nvSpPr>
            <p:spPr bwMode="auto">
              <a:xfrm>
                <a:off x="95038" y="1052736"/>
                <a:ext cx="4846001" cy="4822519"/>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 name="Oval 31">
                <a:extLst>
                  <a:ext uri="{FF2B5EF4-FFF2-40B4-BE49-F238E27FC236}">
                    <a16:creationId xmlns:a16="http://schemas.microsoft.com/office/drawing/2014/main" id="{6A4D47AD-2F8C-47B2-BD14-CFF2EEA37A21}"/>
                  </a:ext>
                </a:extLst>
              </p:cNvPr>
              <p:cNvSpPr/>
              <p:nvPr/>
            </p:nvSpPr>
            <p:spPr bwMode="auto">
              <a:xfrm>
                <a:off x="238623" y="1124561"/>
                <a:ext cx="4846001" cy="4822519"/>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28" name="Agrupar 29">
              <a:extLst>
                <a:ext uri="{FF2B5EF4-FFF2-40B4-BE49-F238E27FC236}">
                  <a16:creationId xmlns:a16="http://schemas.microsoft.com/office/drawing/2014/main" id="{2E9BA01A-33D1-4576-A720-2F63AC33BA0F}"/>
                </a:ext>
              </a:extLst>
            </p:cNvPr>
            <p:cNvGrpSpPr>
              <a:grpSpLocks/>
            </p:cNvGrpSpPr>
            <p:nvPr/>
          </p:nvGrpSpPr>
          <p:grpSpPr bwMode="auto">
            <a:xfrm>
              <a:off x="4133048" y="1124560"/>
              <a:ext cx="5210089" cy="5304773"/>
              <a:chOff x="107504" y="1052552"/>
              <a:chExt cx="5210089" cy="5304773"/>
            </a:xfrm>
          </p:grpSpPr>
          <p:sp>
            <p:nvSpPr>
              <p:cNvPr id="29" name="Oval 31">
                <a:extLst>
                  <a:ext uri="{FF2B5EF4-FFF2-40B4-BE49-F238E27FC236}">
                    <a16:creationId xmlns:a16="http://schemas.microsoft.com/office/drawing/2014/main" id="{C80D68AE-B043-4341-A87D-39DE6DEEABF5}"/>
                  </a:ext>
                </a:extLst>
              </p:cNvPr>
              <p:cNvSpPr/>
              <p:nvPr/>
            </p:nvSpPr>
            <p:spPr bwMode="auto">
              <a:xfrm>
                <a:off x="107504" y="1052552"/>
                <a:ext cx="4830614" cy="482252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 name="Oval 29">
                <a:extLst>
                  <a:ext uri="{FF2B5EF4-FFF2-40B4-BE49-F238E27FC236}">
                    <a16:creationId xmlns:a16="http://schemas.microsoft.com/office/drawing/2014/main" id="{2179A9C8-2DDA-4755-A59F-A06F97C69FF3}"/>
                  </a:ext>
                </a:extLst>
              </p:cNvPr>
              <p:cNvSpPr/>
              <p:nvPr/>
            </p:nvSpPr>
            <p:spPr bwMode="auto">
              <a:xfrm>
                <a:off x="251089" y="1124377"/>
                <a:ext cx="4830614" cy="482252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 name="Oval 31">
                <a:extLst>
                  <a:ext uri="{FF2B5EF4-FFF2-40B4-BE49-F238E27FC236}">
                    <a16:creationId xmlns:a16="http://schemas.microsoft.com/office/drawing/2014/main" id="{C0023DE4-1168-4C29-9F86-76DC2886EB9A}"/>
                  </a:ext>
                </a:extLst>
              </p:cNvPr>
              <p:cNvSpPr/>
              <p:nvPr/>
            </p:nvSpPr>
            <p:spPr bwMode="auto">
              <a:xfrm>
                <a:off x="266472" y="1314198"/>
                <a:ext cx="4830614" cy="482252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Oval 31">
                <a:extLst>
                  <a:ext uri="{FF2B5EF4-FFF2-40B4-BE49-F238E27FC236}">
                    <a16:creationId xmlns:a16="http://schemas.microsoft.com/office/drawing/2014/main" id="{5B99D9E4-E5D8-402C-BBDA-07632F7AA862}"/>
                  </a:ext>
                </a:extLst>
              </p:cNvPr>
              <p:cNvSpPr/>
              <p:nvPr/>
            </p:nvSpPr>
            <p:spPr bwMode="auto">
              <a:xfrm>
                <a:off x="486979" y="1314198"/>
                <a:ext cx="4830614" cy="482252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 name="Oval 31">
                <a:extLst>
                  <a:ext uri="{FF2B5EF4-FFF2-40B4-BE49-F238E27FC236}">
                    <a16:creationId xmlns:a16="http://schemas.microsoft.com/office/drawing/2014/main" id="{C90BA1BB-9608-46F7-960E-66918BAA04D0}"/>
                  </a:ext>
                </a:extLst>
              </p:cNvPr>
              <p:cNvSpPr/>
              <p:nvPr/>
            </p:nvSpPr>
            <p:spPr bwMode="auto">
              <a:xfrm>
                <a:off x="266472" y="1534804"/>
                <a:ext cx="4830614" cy="482252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grpSp>
        <p:nvGrpSpPr>
          <p:cNvPr id="36" name="Agrupar 37">
            <a:extLst>
              <a:ext uri="{FF2B5EF4-FFF2-40B4-BE49-F238E27FC236}">
                <a16:creationId xmlns:a16="http://schemas.microsoft.com/office/drawing/2014/main" id="{15A314AD-E756-4ECC-B987-67DE17C20078}"/>
              </a:ext>
            </a:extLst>
          </p:cNvPr>
          <p:cNvGrpSpPr>
            <a:grpSpLocks/>
          </p:cNvGrpSpPr>
          <p:nvPr userDrawn="1"/>
        </p:nvGrpSpPr>
        <p:grpSpPr bwMode="auto">
          <a:xfrm>
            <a:off x="1588" y="115888"/>
            <a:ext cx="9142412" cy="981075"/>
            <a:chOff x="2183" y="0"/>
            <a:chExt cx="9141817" cy="980728"/>
          </a:xfrm>
        </p:grpSpPr>
        <p:sp>
          <p:nvSpPr>
            <p:cNvPr id="37" name="Rectángulo 38">
              <a:extLst>
                <a:ext uri="{FF2B5EF4-FFF2-40B4-BE49-F238E27FC236}">
                  <a16:creationId xmlns:a16="http://schemas.microsoft.com/office/drawing/2014/main" id="{83F51BC2-3B75-4256-8EAA-3E3E01F2923D}"/>
                </a:ext>
              </a:extLst>
            </p:cNvPr>
            <p:cNvSpPr/>
            <p:nvPr/>
          </p:nvSpPr>
          <p:spPr>
            <a:xfrm>
              <a:off x="2183" y="144411"/>
              <a:ext cx="9141817" cy="836317"/>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38" name="Rectángulo 39">
              <a:extLst>
                <a:ext uri="{FF2B5EF4-FFF2-40B4-BE49-F238E27FC236}">
                  <a16:creationId xmlns:a16="http://schemas.microsoft.com/office/drawing/2014/main" id="{A115DB96-C4A8-4459-9F8F-8062E7BC6146}"/>
                </a:ext>
              </a:extLst>
            </p:cNvPr>
            <p:cNvSpPr/>
            <p:nvPr/>
          </p:nvSpPr>
          <p:spPr>
            <a:xfrm>
              <a:off x="2183" y="0"/>
              <a:ext cx="9141817" cy="836316"/>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39" name="Rectángulo 40">
              <a:extLst>
                <a:ext uri="{FF2B5EF4-FFF2-40B4-BE49-F238E27FC236}">
                  <a16:creationId xmlns:a16="http://schemas.microsoft.com/office/drawing/2014/main" id="{1A3A95E0-3F92-4209-B423-C60274DDEC46}"/>
                </a:ext>
              </a:extLst>
            </p:cNvPr>
            <p:cNvSpPr/>
            <p:nvPr/>
          </p:nvSpPr>
          <p:spPr>
            <a:xfrm>
              <a:off x="2183" y="44434"/>
              <a:ext cx="9141817" cy="606211"/>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grpSp>
      <p:grpSp>
        <p:nvGrpSpPr>
          <p:cNvPr id="40" name="Agrupar 41">
            <a:extLst>
              <a:ext uri="{FF2B5EF4-FFF2-40B4-BE49-F238E27FC236}">
                <a16:creationId xmlns:a16="http://schemas.microsoft.com/office/drawing/2014/main" id="{B139EE22-FA99-4A58-9DBB-3E0D0F9F3A3C}"/>
              </a:ext>
            </a:extLst>
          </p:cNvPr>
          <p:cNvGrpSpPr>
            <a:grpSpLocks/>
          </p:cNvGrpSpPr>
          <p:nvPr userDrawn="1"/>
        </p:nvGrpSpPr>
        <p:grpSpPr bwMode="auto">
          <a:xfrm>
            <a:off x="468313" y="2649538"/>
            <a:ext cx="3779837" cy="3587750"/>
            <a:chOff x="468313" y="1401192"/>
            <a:chExt cx="4823395" cy="4575746"/>
          </a:xfrm>
        </p:grpSpPr>
        <p:sp>
          <p:nvSpPr>
            <p:cNvPr id="41" name="Rectángulo 42">
              <a:extLst>
                <a:ext uri="{FF2B5EF4-FFF2-40B4-BE49-F238E27FC236}">
                  <a16:creationId xmlns:a16="http://schemas.microsoft.com/office/drawing/2014/main" id="{81A302DB-3DA2-4B8B-9F18-F862918F580C}"/>
                </a:ext>
              </a:extLst>
            </p:cNvPr>
            <p:cNvSpPr/>
            <p:nvPr/>
          </p:nvSpPr>
          <p:spPr>
            <a:xfrm>
              <a:off x="468313" y="1474080"/>
              <a:ext cx="4750467" cy="4502858"/>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42" name="Rectángulo 43">
              <a:extLst>
                <a:ext uri="{FF2B5EF4-FFF2-40B4-BE49-F238E27FC236}">
                  <a16:creationId xmlns:a16="http://schemas.microsoft.com/office/drawing/2014/main" id="{8BD9D718-F362-459C-8FE3-EE1A2A9292AE}"/>
                </a:ext>
              </a:extLst>
            </p:cNvPr>
            <p:cNvSpPr/>
            <p:nvPr/>
          </p:nvSpPr>
          <p:spPr>
            <a:xfrm>
              <a:off x="541241" y="1401192"/>
              <a:ext cx="4750467" cy="4502858"/>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grpSp>
      <p:grpSp>
        <p:nvGrpSpPr>
          <p:cNvPr id="43" name="Agrupar 44">
            <a:extLst>
              <a:ext uri="{FF2B5EF4-FFF2-40B4-BE49-F238E27FC236}">
                <a16:creationId xmlns:a16="http://schemas.microsoft.com/office/drawing/2014/main" id="{0CE564D4-0007-4993-8687-1772890FCD42}"/>
              </a:ext>
            </a:extLst>
          </p:cNvPr>
          <p:cNvGrpSpPr>
            <a:grpSpLocks/>
          </p:cNvGrpSpPr>
          <p:nvPr userDrawn="1"/>
        </p:nvGrpSpPr>
        <p:grpSpPr bwMode="auto">
          <a:xfrm>
            <a:off x="5399088" y="2649538"/>
            <a:ext cx="3781425" cy="3587750"/>
            <a:chOff x="468313" y="1401192"/>
            <a:chExt cx="4823395" cy="4575746"/>
          </a:xfrm>
        </p:grpSpPr>
        <p:sp>
          <p:nvSpPr>
            <p:cNvPr id="44" name="Rectángulo 45">
              <a:extLst>
                <a:ext uri="{FF2B5EF4-FFF2-40B4-BE49-F238E27FC236}">
                  <a16:creationId xmlns:a16="http://schemas.microsoft.com/office/drawing/2014/main" id="{F6A8320D-F802-4EDA-B74C-0B3C4983CDF4}"/>
                </a:ext>
              </a:extLst>
            </p:cNvPr>
            <p:cNvSpPr/>
            <p:nvPr/>
          </p:nvSpPr>
          <p:spPr>
            <a:xfrm>
              <a:off x="468313" y="1474080"/>
              <a:ext cx="4750497" cy="4502858"/>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45" name="Rectángulo 46">
              <a:extLst>
                <a:ext uri="{FF2B5EF4-FFF2-40B4-BE49-F238E27FC236}">
                  <a16:creationId xmlns:a16="http://schemas.microsoft.com/office/drawing/2014/main" id="{5DB8A649-BC68-4401-A6CC-5410751ED812}"/>
                </a:ext>
              </a:extLst>
            </p:cNvPr>
            <p:cNvSpPr/>
            <p:nvPr/>
          </p:nvSpPr>
          <p:spPr>
            <a:xfrm>
              <a:off x="541211" y="1401192"/>
              <a:ext cx="4750497" cy="4502858"/>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grpSp>
      <p:grpSp>
        <p:nvGrpSpPr>
          <p:cNvPr id="46" name="Agrupar 47">
            <a:extLst>
              <a:ext uri="{FF2B5EF4-FFF2-40B4-BE49-F238E27FC236}">
                <a16:creationId xmlns:a16="http://schemas.microsoft.com/office/drawing/2014/main" id="{88752715-10D2-4BB4-8CA6-07C5061099D1}"/>
              </a:ext>
            </a:extLst>
          </p:cNvPr>
          <p:cNvGrpSpPr>
            <a:grpSpLocks/>
          </p:cNvGrpSpPr>
          <p:nvPr userDrawn="1"/>
        </p:nvGrpSpPr>
        <p:grpSpPr bwMode="auto">
          <a:xfrm>
            <a:off x="0" y="4221163"/>
            <a:ext cx="5003800" cy="2232025"/>
            <a:chOff x="4133085" y="1052736"/>
            <a:chExt cx="5211278" cy="5376573"/>
          </a:xfrm>
        </p:grpSpPr>
        <p:grpSp>
          <p:nvGrpSpPr>
            <p:cNvPr id="47" name="Agrupar 48">
              <a:extLst>
                <a:ext uri="{FF2B5EF4-FFF2-40B4-BE49-F238E27FC236}">
                  <a16:creationId xmlns:a16="http://schemas.microsoft.com/office/drawing/2014/main" id="{39C4525D-37FB-4224-B045-0E8D03CA8599}"/>
                </a:ext>
              </a:extLst>
            </p:cNvPr>
            <p:cNvGrpSpPr>
              <a:grpSpLocks/>
            </p:cNvGrpSpPr>
            <p:nvPr/>
          </p:nvGrpSpPr>
          <p:grpSpPr bwMode="auto">
            <a:xfrm>
              <a:off x="4281884" y="1052736"/>
              <a:ext cx="4979813" cy="4894747"/>
              <a:chOff x="105420" y="1052736"/>
              <a:chExt cx="4979813" cy="4894747"/>
            </a:xfrm>
          </p:grpSpPr>
          <p:sp>
            <p:nvSpPr>
              <p:cNvPr id="54" name="Oval 31">
                <a:extLst>
                  <a:ext uri="{FF2B5EF4-FFF2-40B4-BE49-F238E27FC236}">
                    <a16:creationId xmlns:a16="http://schemas.microsoft.com/office/drawing/2014/main" id="{C3AD0A80-FDD5-4811-8D05-EAC9B467B205}"/>
                  </a:ext>
                </a:extLst>
              </p:cNvPr>
              <p:cNvSpPr/>
              <p:nvPr/>
            </p:nvSpPr>
            <p:spPr bwMode="auto">
              <a:xfrm>
                <a:off x="105420" y="1052736"/>
                <a:ext cx="4834320" cy="4825915"/>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5" name="Oval 31">
                <a:extLst>
                  <a:ext uri="{FF2B5EF4-FFF2-40B4-BE49-F238E27FC236}">
                    <a16:creationId xmlns:a16="http://schemas.microsoft.com/office/drawing/2014/main" id="{9020117A-7B47-4EC7-AF30-7F9F85892F0E}"/>
                  </a:ext>
                </a:extLst>
              </p:cNvPr>
              <p:cNvSpPr/>
              <p:nvPr/>
            </p:nvSpPr>
            <p:spPr bwMode="auto">
              <a:xfrm>
                <a:off x="250913" y="1121568"/>
                <a:ext cx="4834320" cy="4825915"/>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48" name="Agrupar 49">
              <a:extLst>
                <a:ext uri="{FF2B5EF4-FFF2-40B4-BE49-F238E27FC236}">
                  <a16:creationId xmlns:a16="http://schemas.microsoft.com/office/drawing/2014/main" id="{21460853-4F08-499D-AE7A-412DC98C5163}"/>
                </a:ext>
              </a:extLst>
            </p:cNvPr>
            <p:cNvGrpSpPr>
              <a:grpSpLocks/>
            </p:cNvGrpSpPr>
            <p:nvPr/>
          </p:nvGrpSpPr>
          <p:grpSpPr bwMode="auto">
            <a:xfrm>
              <a:off x="4133085" y="1117744"/>
              <a:ext cx="5211278" cy="5311565"/>
              <a:chOff x="107541" y="1045736"/>
              <a:chExt cx="5211278" cy="5311565"/>
            </a:xfrm>
          </p:grpSpPr>
          <p:sp>
            <p:nvSpPr>
              <p:cNvPr id="49" name="Oval 31">
                <a:extLst>
                  <a:ext uri="{FF2B5EF4-FFF2-40B4-BE49-F238E27FC236}">
                    <a16:creationId xmlns:a16="http://schemas.microsoft.com/office/drawing/2014/main" id="{705EF573-ADC7-4B2C-A401-058322FDCA71}"/>
                  </a:ext>
                </a:extLst>
              </p:cNvPr>
              <p:cNvSpPr/>
              <p:nvPr/>
            </p:nvSpPr>
            <p:spPr bwMode="auto">
              <a:xfrm>
                <a:off x="107541" y="1045736"/>
                <a:ext cx="4832667" cy="483356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0" name="Oval 31">
                <a:extLst>
                  <a:ext uri="{FF2B5EF4-FFF2-40B4-BE49-F238E27FC236}">
                    <a16:creationId xmlns:a16="http://schemas.microsoft.com/office/drawing/2014/main" id="{0EA12222-700E-489E-8947-DFBD23BEA524}"/>
                  </a:ext>
                </a:extLst>
              </p:cNvPr>
              <p:cNvSpPr/>
              <p:nvPr/>
            </p:nvSpPr>
            <p:spPr bwMode="auto">
              <a:xfrm>
                <a:off x="253034" y="1114568"/>
                <a:ext cx="4832667" cy="483356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1" name="Oval 31">
                <a:extLst>
                  <a:ext uri="{FF2B5EF4-FFF2-40B4-BE49-F238E27FC236}">
                    <a16:creationId xmlns:a16="http://schemas.microsoft.com/office/drawing/2014/main" id="{D0AE035C-1F74-48C9-98AA-20964ED61F18}"/>
                  </a:ext>
                </a:extLst>
              </p:cNvPr>
              <p:cNvSpPr/>
              <p:nvPr/>
            </p:nvSpPr>
            <p:spPr bwMode="auto">
              <a:xfrm>
                <a:off x="266260" y="1301947"/>
                <a:ext cx="4832667" cy="483356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2" name="Oval 31">
                <a:extLst>
                  <a:ext uri="{FF2B5EF4-FFF2-40B4-BE49-F238E27FC236}">
                    <a16:creationId xmlns:a16="http://schemas.microsoft.com/office/drawing/2014/main" id="{F84F6E49-21EF-4DFE-902B-C62C6E54370E}"/>
                  </a:ext>
                </a:extLst>
              </p:cNvPr>
              <p:cNvSpPr/>
              <p:nvPr/>
            </p:nvSpPr>
            <p:spPr bwMode="auto">
              <a:xfrm>
                <a:off x="486153" y="1301947"/>
                <a:ext cx="4832666" cy="483356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3" name="Oval 31">
                <a:extLst>
                  <a:ext uri="{FF2B5EF4-FFF2-40B4-BE49-F238E27FC236}">
                    <a16:creationId xmlns:a16="http://schemas.microsoft.com/office/drawing/2014/main" id="{A6B58B91-8F6D-41BF-BF01-B781DB82499E}"/>
                  </a:ext>
                </a:extLst>
              </p:cNvPr>
              <p:cNvSpPr/>
              <p:nvPr userDrawn="1"/>
            </p:nvSpPr>
            <p:spPr bwMode="auto">
              <a:xfrm>
                <a:off x="266260" y="1523740"/>
                <a:ext cx="4832667" cy="483356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sp>
        <p:nvSpPr>
          <p:cNvPr id="56" name="Título 55"/>
          <p:cNvSpPr>
            <a:spLocks noGrp="1"/>
          </p:cNvSpPr>
          <p:nvPr>
            <p:ph type="title"/>
          </p:nvPr>
        </p:nvSpPr>
        <p:spPr>
          <a:xfrm>
            <a:off x="457200" y="188640"/>
            <a:ext cx="8229600" cy="706090"/>
          </a:xfrm>
        </p:spPr>
        <p:txBody>
          <a:bodyPr/>
          <a:lstStyle/>
          <a:p>
            <a:r>
              <a:rPr lang="pt-BR"/>
              <a:t>Clic para editar título</a:t>
            </a:r>
            <a:endParaRPr lang="es-ES" dirty="0"/>
          </a:p>
        </p:txBody>
      </p:sp>
      <p:sp>
        <p:nvSpPr>
          <p:cNvPr id="66" name="Marcador de texto 65"/>
          <p:cNvSpPr>
            <a:spLocks noGrp="1"/>
          </p:cNvSpPr>
          <p:nvPr>
            <p:ph type="body" sz="quarter" idx="14"/>
          </p:nvPr>
        </p:nvSpPr>
        <p:spPr>
          <a:xfrm>
            <a:off x="539750" y="1196752"/>
            <a:ext cx="9000802" cy="504701"/>
          </a:xfrm>
          <a:prstGeom prst="rect">
            <a:avLst/>
          </a:prstGeom>
        </p:spPr>
        <p:txBody>
          <a:bodyPr vert="horz"/>
          <a:lstStyle>
            <a:lvl1pPr marL="0" indent="0">
              <a:buNone/>
              <a:defRPr sz="2800">
                <a:solidFill>
                  <a:srgbClr val="FFFF00"/>
                </a:solidFill>
                <a:latin typeface="Arial Black"/>
                <a:cs typeface="Arial Black"/>
              </a:defRPr>
            </a:lvl1pPr>
          </a:lstStyle>
          <a:p>
            <a:pPr lvl="0"/>
            <a:r>
              <a:rPr lang="pt-BR" dirty="0" err="1"/>
              <a:t>Haga</a:t>
            </a:r>
            <a:r>
              <a:rPr lang="pt-BR" dirty="0"/>
              <a:t> </a:t>
            </a:r>
            <a:r>
              <a:rPr lang="pt-BR" dirty="0" err="1"/>
              <a:t>clic</a:t>
            </a:r>
            <a:r>
              <a:rPr lang="pt-BR" dirty="0"/>
              <a:t> para modificar </a:t>
            </a:r>
            <a:r>
              <a:rPr lang="pt-BR" dirty="0" err="1"/>
              <a:t>el</a:t>
            </a:r>
            <a:r>
              <a:rPr lang="pt-BR" dirty="0"/>
              <a:t> estilo de texto </a:t>
            </a:r>
            <a:r>
              <a:rPr lang="pt-BR" dirty="0" err="1"/>
              <a:t>del</a:t>
            </a:r>
            <a:r>
              <a:rPr lang="pt-BR" dirty="0"/>
              <a:t> </a:t>
            </a:r>
            <a:r>
              <a:rPr lang="pt-BR" dirty="0" err="1"/>
              <a:t>patrón</a:t>
            </a:r>
            <a:endParaRPr lang="pt-BR" dirty="0"/>
          </a:p>
        </p:txBody>
      </p:sp>
      <p:sp>
        <p:nvSpPr>
          <p:cNvPr id="60" name="Marcador de posición de imagen 196"/>
          <p:cNvSpPr>
            <a:spLocks noGrp="1"/>
          </p:cNvSpPr>
          <p:nvPr>
            <p:ph type="pic" sz="quarter" idx="12"/>
          </p:nvPr>
        </p:nvSpPr>
        <p:spPr>
          <a:xfrm>
            <a:off x="526084" y="2701982"/>
            <a:ext cx="3352434" cy="3353664"/>
          </a:xfrm>
          <a:prstGeom prst="rect">
            <a:avLst/>
          </a:prstGeom>
        </p:spPr>
        <p:txBody>
          <a:bodyPr/>
          <a:lstStyle/>
          <a:p>
            <a:pPr lvl="0"/>
            <a:endParaRPr lang="es-ES" noProof="0"/>
          </a:p>
        </p:txBody>
      </p:sp>
      <p:sp>
        <p:nvSpPr>
          <p:cNvPr id="64" name="Marcador de posición de imagen 196"/>
          <p:cNvSpPr>
            <a:spLocks noGrp="1"/>
          </p:cNvSpPr>
          <p:nvPr>
            <p:ph type="pic" sz="quarter" idx="13"/>
          </p:nvPr>
        </p:nvSpPr>
        <p:spPr>
          <a:xfrm>
            <a:off x="5457876" y="2701982"/>
            <a:ext cx="3352434" cy="3353664"/>
          </a:xfrm>
          <a:prstGeom prst="rect">
            <a:avLst/>
          </a:prstGeom>
        </p:spPr>
        <p:txBody>
          <a:bodyPr/>
          <a:lstStyle/>
          <a:p>
            <a:pPr lvl="0"/>
            <a:endParaRPr lang="es-ES" noProof="0"/>
          </a:p>
        </p:txBody>
      </p:sp>
    </p:spTree>
    <p:extLst>
      <p:ext uri="{BB962C8B-B14F-4D97-AF65-F5344CB8AC3E}">
        <p14:creationId xmlns:p14="http://schemas.microsoft.com/office/powerpoint/2010/main" val="424118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grpSp>
        <p:nvGrpSpPr>
          <p:cNvPr id="5" name="Agrupar 7">
            <a:extLst>
              <a:ext uri="{FF2B5EF4-FFF2-40B4-BE49-F238E27FC236}">
                <a16:creationId xmlns:a16="http://schemas.microsoft.com/office/drawing/2014/main" id="{F6F53CFA-8064-4E2F-95C1-550921BCB0AA}"/>
              </a:ext>
            </a:extLst>
          </p:cNvPr>
          <p:cNvGrpSpPr>
            <a:grpSpLocks/>
          </p:cNvGrpSpPr>
          <p:nvPr userDrawn="1"/>
        </p:nvGrpSpPr>
        <p:grpSpPr bwMode="auto">
          <a:xfrm>
            <a:off x="0" y="1773238"/>
            <a:ext cx="9685338" cy="4679950"/>
            <a:chOff x="0" y="1773238"/>
            <a:chExt cx="9685338" cy="4680098"/>
          </a:xfrm>
        </p:grpSpPr>
        <p:grpSp>
          <p:nvGrpSpPr>
            <p:cNvPr id="6" name="Agrupar 8">
              <a:extLst>
                <a:ext uri="{FF2B5EF4-FFF2-40B4-BE49-F238E27FC236}">
                  <a16:creationId xmlns:a16="http://schemas.microsoft.com/office/drawing/2014/main" id="{E9A2BAEC-999B-4A14-8084-B84F790F0523}"/>
                </a:ext>
              </a:extLst>
            </p:cNvPr>
            <p:cNvGrpSpPr>
              <a:grpSpLocks/>
            </p:cNvGrpSpPr>
            <p:nvPr userDrawn="1"/>
          </p:nvGrpSpPr>
          <p:grpSpPr bwMode="auto">
            <a:xfrm>
              <a:off x="0" y="2060584"/>
              <a:ext cx="9144000" cy="4321314"/>
              <a:chOff x="4133048" y="1051882"/>
              <a:chExt cx="5209675" cy="5377626"/>
            </a:xfrm>
          </p:grpSpPr>
          <p:grpSp>
            <p:nvGrpSpPr>
              <p:cNvPr id="37" name="Agrupar 39">
                <a:extLst>
                  <a:ext uri="{FF2B5EF4-FFF2-40B4-BE49-F238E27FC236}">
                    <a16:creationId xmlns:a16="http://schemas.microsoft.com/office/drawing/2014/main" id="{C76CFA59-5043-4920-9F01-18444D53340C}"/>
                  </a:ext>
                </a:extLst>
              </p:cNvPr>
              <p:cNvGrpSpPr>
                <a:grpSpLocks/>
              </p:cNvGrpSpPr>
              <p:nvPr/>
            </p:nvGrpSpPr>
            <p:grpSpPr bwMode="auto">
              <a:xfrm>
                <a:off x="4284092" y="1051882"/>
                <a:ext cx="4969994" cy="4897551"/>
                <a:chOff x="107628" y="1051882"/>
                <a:chExt cx="4969994" cy="4897551"/>
              </a:xfrm>
            </p:grpSpPr>
            <p:sp>
              <p:nvSpPr>
                <p:cNvPr id="44" name="Oval 31">
                  <a:extLst>
                    <a:ext uri="{FF2B5EF4-FFF2-40B4-BE49-F238E27FC236}">
                      <a16:creationId xmlns:a16="http://schemas.microsoft.com/office/drawing/2014/main" id="{C8B13BCB-D300-4411-AE62-403B25CC50D9}"/>
                    </a:ext>
                  </a:extLst>
                </p:cNvPr>
                <p:cNvSpPr/>
                <p:nvPr/>
              </p:nvSpPr>
              <p:spPr bwMode="auto">
                <a:xfrm>
                  <a:off x="107629" y="1051882"/>
                  <a:ext cx="4826185" cy="4826428"/>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5" name="Oval 31">
                  <a:extLst>
                    <a:ext uri="{FF2B5EF4-FFF2-40B4-BE49-F238E27FC236}">
                      <a16:creationId xmlns:a16="http://schemas.microsoft.com/office/drawing/2014/main" id="{ED876669-756D-4224-A914-AB45A108D590}"/>
                    </a:ext>
                  </a:extLst>
                </p:cNvPr>
                <p:cNvSpPr/>
                <p:nvPr/>
              </p:nvSpPr>
              <p:spPr bwMode="auto">
                <a:xfrm>
                  <a:off x="251437" y="1123004"/>
                  <a:ext cx="4826185" cy="4826428"/>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38" name="Agrupar 40">
                <a:extLst>
                  <a:ext uri="{FF2B5EF4-FFF2-40B4-BE49-F238E27FC236}">
                    <a16:creationId xmlns:a16="http://schemas.microsoft.com/office/drawing/2014/main" id="{3C8C78ED-ED8F-4265-BB57-546EC4621F50}"/>
                  </a:ext>
                </a:extLst>
              </p:cNvPr>
              <p:cNvGrpSpPr>
                <a:grpSpLocks/>
              </p:cNvGrpSpPr>
              <p:nvPr/>
            </p:nvGrpSpPr>
            <p:grpSpPr bwMode="auto">
              <a:xfrm>
                <a:off x="4133048" y="1113127"/>
                <a:ext cx="5209675" cy="5316381"/>
                <a:chOff x="107504" y="1041119"/>
                <a:chExt cx="5209675" cy="5316381"/>
              </a:xfrm>
            </p:grpSpPr>
            <p:sp>
              <p:nvSpPr>
                <p:cNvPr id="39" name="Oval 31">
                  <a:extLst>
                    <a:ext uri="{FF2B5EF4-FFF2-40B4-BE49-F238E27FC236}">
                      <a16:creationId xmlns:a16="http://schemas.microsoft.com/office/drawing/2014/main" id="{CBE09472-1469-416D-9CB4-EBE37A2E9844}"/>
                    </a:ext>
                  </a:extLst>
                </p:cNvPr>
                <p:cNvSpPr/>
                <p:nvPr/>
              </p:nvSpPr>
              <p:spPr bwMode="auto">
                <a:xfrm>
                  <a:off x="107504" y="1041119"/>
                  <a:ext cx="4830708" cy="4836305"/>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0" name="Oval 31">
                  <a:extLst>
                    <a:ext uri="{FF2B5EF4-FFF2-40B4-BE49-F238E27FC236}">
                      <a16:creationId xmlns:a16="http://schemas.microsoft.com/office/drawing/2014/main" id="{2C255486-5874-4D2B-8BAE-BD61221A064F}"/>
                    </a:ext>
                  </a:extLst>
                </p:cNvPr>
                <p:cNvSpPr/>
                <p:nvPr/>
              </p:nvSpPr>
              <p:spPr bwMode="auto">
                <a:xfrm>
                  <a:off x="251313" y="1112241"/>
                  <a:ext cx="4831612" cy="4836305"/>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 name="Oval 31">
                  <a:extLst>
                    <a:ext uri="{FF2B5EF4-FFF2-40B4-BE49-F238E27FC236}">
                      <a16:creationId xmlns:a16="http://schemas.microsoft.com/office/drawing/2014/main" id="{B7382C2D-C139-4EE2-A45A-690275E63EA3}"/>
                    </a:ext>
                  </a:extLst>
                </p:cNvPr>
                <p:cNvSpPr/>
                <p:nvPr/>
              </p:nvSpPr>
              <p:spPr bwMode="auto">
                <a:xfrm>
                  <a:off x="264880" y="1299924"/>
                  <a:ext cx="4831612" cy="4836305"/>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2" name="Oval 31">
                  <a:extLst>
                    <a:ext uri="{FF2B5EF4-FFF2-40B4-BE49-F238E27FC236}">
                      <a16:creationId xmlns:a16="http://schemas.microsoft.com/office/drawing/2014/main" id="{6CE0D3D1-1C56-4113-8450-0B2912DFFB63}"/>
                    </a:ext>
                  </a:extLst>
                </p:cNvPr>
                <p:cNvSpPr/>
                <p:nvPr/>
              </p:nvSpPr>
              <p:spPr bwMode="auto">
                <a:xfrm>
                  <a:off x="486472" y="1299924"/>
                  <a:ext cx="4830707" cy="4836305"/>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3" name="Oval 31">
                  <a:extLst>
                    <a:ext uri="{FF2B5EF4-FFF2-40B4-BE49-F238E27FC236}">
                      <a16:creationId xmlns:a16="http://schemas.microsoft.com/office/drawing/2014/main" id="{78224780-5335-43AF-BB18-C07014A6A87B}"/>
                    </a:ext>
                  </a:extLst>
                </p:cNvPr>
                <p:cNvSpPr/>
                <p:nvPr/>
              </p:nvSpPr>
              <p:spPr bwMode="auto">
                <a:xfrm>
                  <a:off x="264880" y="1521193"/>
                  <a:ext cx="4831612" cy="4836305"/>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grpSp>
          <p:nvGrpSpPr>
            <p:cNvPr id="7" name="Agrupar 9">
              <a:extLst>
                <a:ext uri="{FF2B5EF4-FFF2-40B4-BE49-F238E27FC236}">
                  <a16:creationId xmlns:a16="http://schemas.microsoft.com/office/drawing/2014/main" id="{5ACD3D0B-E003-4885-84DD-B44DC288D04A}"/>
                </a:ext>
              </a:extLst>
            </p:cNvPr>
            <p:cNvGrpSpPr>
              <a:grpSpLocks/>
            </p:cNvGrpSpPr>
            <p:nvPr userDrawn="1"/>
          </p:nvGrpSpPr>
          <p:grpSpPr bwMode="auto">
            <a:xfrm>
              <a:off x="6510338" y="2060584"/>
              <a:ext cx="3175000" cy="3276704"/>
              <a:chOff x="4133535" y="1051610"/>
              <a:chExt cx="5209598" cy="5376911"/>
            </a:xfrm>
          </p:grpSpPr>
          <p:grpSp>
            <p:nvGrpSpPr>
              <p:cNvPr id="28" name="Agrupar 30">
                <a:extLst>
                  <a:ext uri="{FF2B5EF4-FFF2-40B4-BE49-F238E27FC236}">
                    <a16:creationId xmlns:a16="http://schemas.microsoft.com/office/drawing/2014/main" id="{DEC51C1A-8222-486D-A675-33298D359376}"/>
                  </a:ext>
                </a:extLst>
              </p:cNvPr>
              <p:cNvGrpSpPr>
                <a:grpSpLocks/>
              </p:cNvGrpSpPr>
              <p:nvPr/>
            </p:nvGrpSpPr>
            <p:grpSpPr bwMode="auto">
              <a:xfrm>
                <a:off x="4284614" y="1051610"/>
                <a:ext cx="4975166" cy="4897574"/>
                <a:chOff x="108150" y="1051610"/>
                <a:chExt cx="4975166" cy="4897574"/>
              </a:xfrm>
            </p:grpSpPr>
            <p:sp>
              <p:nvSpPr>
                <p:cNvPr id="35" name="Oval 31">
                  <a:extLst>
                    <a:ext uri="{FF2B5EF4-FFF2-40B4-BE49-F238E27FC236}">
                      <a16:creationId xmlns:a16="http://schemas.microsoft.com/office/drawing/2014/main" id="{C7B7B25F-8120-4EF0-A964-1AF8AE759844}"/>
                    </a:ext>
                  </a:extLst>
                </p:cNvPr>
                <p:cNvSpPr/>
                <p:nvPr/>
              </p:nvSpPr>
              <p:spPr bwMode="auto">
                <a:xfrm>
                  <a:off x="108150" y="1051610"/>
                  <a:ext cx="4831901" cy="482463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 name="Oval 31">
                  <a:extLst>
                    <a:ext uri="{FF2B5EF4-FFF2-40B4-BE49-F238E27FC236}">
                      <a16:creationId xmlns:a16="http://schemas.microsoft.com/office/drawing/2014/main" id="{D3999E9A-0DD7-41A3-AC90-A0FBA0E3A9D4}"/>
                    </a:ext>
                  </a:extLst>
                </p:cNvPr>
                <p:cNvSpPr/>
                <p:nvPr/>
              </p:nvSpPr>
              <p:spPr bwMode="auto">
                <a:xfrm>
                  <a:off x="251413" y="1124553"/>
                  <a:ext cx="4831903" cy="482463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29" name="Agrupar 31">
                <a:extLst>
                  <a:ext uri="{FF2B5EF4-FFF2-40B4-BE49-F238E27FC236}">
                    <a16:creationId xmlns:a16="http://schemas.microsoft.com/office/drawing/2014/main" id="{991FDC1D-7613-4982-AA31-B57C4734E8AC}"/>
                  </a:ext>
                </a:extLst>
              </p:cNvPr>
              <p:cNvGrpSpPr>
                <a:grpSpLocks/>
              </p:cNvGrpSpPr>
              <p:nvPr/>
            </p:nvGrpSpPr>
            <p:grpSpPr bwMode="auto">
              <a:xfrm>
                <a:off x="4133535" y="1124552"/>
                <a:ext cx="5209598" cy="5303969"/>
                <a:chOff x="107991" y="1052544"/>
                <a:chExt cx="5209598" cy="5303969"/>
              </a:xfrm>
            </p:grpSpPr>
            <p:sp>
              <p:nvSpPr>
                <p:cNvPr id="30" name="Oval 31">
                  <a:extLst>
                    <a:ext uri="{FF2B5EF4-FFF2-40B4-BE49-F238E27FC236}">
                      <a16:creationId xmlns:a16="http://schemas.microsoft.com/office/drawing/2014/main" id="{E5218EAA-5573-456B-B018-0FFF802411AA}"/>
                    </a:ext>
                  </a:extLst>
                </p:cNvPr>
                <p:cNvSpPr/>
                <p:nvPr/>
              </p:nvSpPr>
              <p:spPr bwMode="auto">
                <a:xfrm>
                  <a:off x="107991" y="1052544"/>
                  <a:ext cx="4831901" cy="4824632"/>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 name="Oval 31">
                  <a:extLst>
                    <a:ext uri="{FF2B5EF4-FFF2-40B4-BE49-F238E27FC236}">
                      <a16:creationId xmlns:a16="http://schemas.microsoft.com/office/drawing/2014/main" id="{8985CEEA-5518-44CD-9C9F-BF2C611C86B7}"/>
                    </a:ext>
                  </a:extLst>
                </p:cNvPr>
                <p:cNvSpPr/>
                <p:nvPr/>
              </p:nvSpPr>
              <p:spPr bwMode="auto">
                <a:xfrm>
                  <a:off x="251254" y="1125487"/>
                  <a:ext cx="4831903" cy="4822028"/>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Oval 31">
                  <a:extLst>
                    <a:ext uri="{FF2B5EF4-FFF2-40B4-BE49-F238E27FC236}">
                      <a16:creationId xmlns:a16="http://schemas.microsoft.com/office/drawing/2014/main" id="{6D9F1CD6-9303-4D34-924A-9A8E0FE571F8}"/>
                    </a:ext>
                  </a:extLst>
                </p:cNvPr>
                <p:cNvSpPr/>
                <p:nvPr/>
              </p:nvSpPr>
              <p:spPr bwMode="auto">
                <a:xfrm>
                  <a:off x="266883" y="1310449"/>
                  <a:ext cx="4829297" cy="4824632"/>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 name="Oval 31">
                  <a:extLst>
                    <a:ext uri="{FF2B5EF4-FFF2-40B4-BE49-F238E27FC236}">
                      <a16:creationId xmlns:a16="http://schemas.microsoft.com/office/drawing/2014/main" id="{51CD7855-A773-4EB2-884C-26EF8562C078}"/>
                    </a:ext>
                  </a:extLst>
                </p:cNvPr>
                <p:cNvSpPr/>
                <p:nvPr/>
              </p:nvSpPr>
              <p:spPr bwMode="auto">
                <a:xfrm>
                  <a:off x="485686" y="1310449"/>
                  <a:ext cx="4831903" cy="4824632"/>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 name="Oval 31">
                  <a:extLst>
                    <a:ext uri="{FF2B5EF4-FFF2-40B4-BE49-F238E27FC236}">
                      <a16:creationId xmlns:a16="http://schemas.microsoft.com/office/drawing/2014/main" id="{7F5CBB00-9829-46E9-870A-4C8DD4D9D0EE}"/>
                    </a:ext>
                  </a:extLst>
                </p:cNvPr>
                <p:cNvSpPr/>
                <p:nvPr/>
              </p:nvSpPr>
              <p:spPr bwMode="auto">
                <a:xfrm>
                  <a:off x="266883" y="1531881"/>
                  <a:ext cx="4829297" cy="4824632"/>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grpSp>
          <p:nvGrpSpPr>
            <p:cNvPr id="8" name="Agrupar 10">
              <a:extLst>
                <a:ext uri="{FF2B5EF4-FFF2-40B4-BE49-F238E27FC236}">
                  <a16:creationId xmlns:a16="http://schemas.microsoft.com/office/drawing/2014/main" id="{CF301409-4FB1-4145-B6B4-C4D24A1A9194}"/>
                </a:ext>
              </a:extLst>
            </p:cNvPr>
            <p:cNvGrpSpPr>
              <a:grpSpLocks/>
            </p:cNvGrpSpPr>
            <p:nvPr userDrawn="1"/>
          </p:nvGrpSpPr>
          <p:grpSpPr bwMode="auto">
            <a:xfrm>
              <a:off x="6056313" y="1773238"/>
              <a:ext cx="1612900" cy="1663754"/>
              <a:chOff x="4130983" y="1052736"/>
              <a:chExt cx="5212991" cy="5377777"/>
            </a:xfrm>
          </p:grpSpPr>
          <p:grpSp>
            <p:nvGrpSpPr>
              <p:cNvPr id="19" name="Agrupar 21">
                <a:extLst>
                  <a:ext uri="{FF2B5EF4-FFF2-40B4-BE49-F238E27FC236}">
                    <a16:creationId xmlns:a16="http://schemas.microsoft.com/office/drawing/2014/main" id="{D4143AC0-869A-4C92-B95C-F3CA9BB7F4F1}"/>
                  </a:ext>
                </a:extLst>
              </p:cNvPr>
              <p:cNvGrpSpPr>
                <a:grpSpLocks/>
              </p:cNvGrpSpPr>
              <p:nvPr/>
            </p:nvGrpSpPr>
            <p:grpSpPr bwMode="auto">
              <a:xfrm>
                <a:off x="4254123" y="1052736"/>
                <a:ext cx="5007754" cy="4895420"/>
                <a:chOff x="77659" y="1052736"/>
                <a:chExt cx="5007754" cy="4895420"/>
              </a:xfrm>
            </p:grpSpPr>
            <p:sp>
              <p:nvSpPr>
                <p:cNvPr id="26" name="Oval 31">
                  <a:extLst>
                    <a:ext uri="{FF2B5EF4-FFF2-40B4-BE49-F238E27FC236}">
                      <a16:creationId xmlns:a16="http://schemas.microsoft.com/office/drawing/2014/main" id="{20ED55B0-E312-4217-A78E-8849B3F64467}"/>
                    </a:ext>
                  </a:extLst>
                </p:cNvPr>
                <p:cNvSpPr/>
                <p:nvPr/>
              </p:nvSpPr>
              <p:spPr bwMode="auto">
                <a:xfrm>
                  <a:off x="77659" y="1052736"/>
                  <a:ext cx="4864089" cy="482357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 name="Oval 31">
                  <a:extLst>
                    <a:ext uri="{FF2B5EF4-FFF2-40B4-BE49-F238E27FC236}">
                      <a16:creationId xmlns:a16="http://schemas.microsoft.com/office/drawing/2014/main" id="{41F0E051-E6B0-48D9-A3ED-5ACB3DA31EDE}"/>
                    </a:ext>
                  </a:extLst>
                </p:cNvPr>
                <p:cNvSpPr/>
                <p:nvPr/>
              </p:nvSpPr>
              <p:spPr bwMode="auto">
                <a:xfrm>
                  <a:off x="221324" y="1124576"/>
                  <a:ext cx="4864089" cy="482357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20" name="Agrupar 22">
                <a:extLst>
                  <a:ext uri="{FF2B5EF4-FFF2-40B4-BE49-F238E27FC236}">
                    <a16:creationId xmlns:a16="http://schemas.microsoft.com/office/drawing/2014/main" id="{E5F37679-8827-4C58-8FF1-9EB530E63E61}"/>
                  </a:ext>
                </a:extLst>
              </p:cNvPr>
              <p:cNvGrpSpPr>
                <a:grpSpLocks/>
              </p:cNvGrpSpPr>
              <p:nvPr/>
            </p:nvGrpSpPr>
            <p:grpSpPr bwMode="auto">
              <a:xfrm>
                <a:off x="4130983" y="1124576"/>
                <a:ext cx="5212991" cy="5305937"/>
                <a:chOff x="105439" y="1052568"/>
                <a:chExt cx="5212991" cy="5305937"/>
              </a:xfrm>
            </p:grpSpPr>
            <p:sp>
              <p:nvSpPr>
                <p:cNvPr id="21" name="Oval 31">
                  <a:extLst>
                    <a:ext uri="{FF2B5EF4-FFF2-40B4-BE49-F238E27FC236}">
                      <a16:creationId xmlns:a16="http://schemas.microsoft.com/office/drawing/2014/main" id="{3106BB05-928A-41CF-86F9-5997748FA181}"/>
                    </a:ext>
                  </a:extLst>
                </p:cNvPr>
                <p:cNvSpPr/>
                <p:nvPr/>
              </p:nvSpPr>
              <p:spPr bwMode="auto">
                <a:xfrm>
                  <a:off x="105439" y="1052568"/>
                  <a:ext cx="4833305" cy="482357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Oval 31">
                  <a:extLst>
                    <a:ext uri="{FF2B5EF4-FFF2-40B4-BE49-F238E27FC236}">
                      <a16:creationId xmlns:a16="http://schemas.microsoft.com/office/drawing/2014/main" id="{E76C7D98-75C8-472F-94F6-53B8DB5D8B5B}"/>
                    </a:ext>
                  </a:extLst>
                </p:cNvPr>
                <p:cNvSpPr/>
                <p:nvPr/>
              </p:nvSpPr>
              <p:spPr bwMode="auto">
                <a:xfrm>
                  <a:off x="249104" y="1124408"/>
                  <a:ext cx="4833305" cy="482357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Oval 31">
                  <a:extLst>
                    <a:ext uri="{FF2B5EF4-FFF2-40B4-BE49-F238E27FC236}">
                      <a16:creationId xmlns:a16="http://schemas.microsoft.com/office/drawing/2014/main" id="{A5C1BF31-1CDA-4164-9108-9CCBE7F3ECA6}"/>
                    </a:ext>
                  </a:extLst>
                </p:cNvPr>
                <p:cNvSpPr/>
                <p:nvPr/>
              </p:nvSpPr>
              <p:spPr bwMode="auto">
                <a:xfrm>
                  <a:off x="264495" y="1314271"/>
                  <a:ext cx="4833305" cy="482357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Oval 31">
                  <a:extLst>
                    <a:ext uri="{FF2B5EF4-FFF2-40B4-BE49-F238E27FC236}">
                      <a16:creationId xmlns:a16="http://schemas.microsoft.com/office/drawing/2014/main" id="{4880055D-5FF6-402D-8BD4-B7D91AAF058B}"/>
                    </a:ext>
                  </a:extLst>
                </p:cNvPr>
                <p:cNvSpPr/>
                <p:nvPr/>
              </p:nvSpPr>
              <p:spPr bwMode="auto">
                <a:xfrm>
                  <a:off x="485125" y="1314271"/>
                  <a:ext cx="4833305" cy="482357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Oval 31">
                  <a:extLst>
                    <a:ext uri="{FF2B5EF4-FFF2-40B4-BE49-F238E27FC236}">
                      <a16:creationId xmlns:a16="http://schemas.microsoft.com/office/drawing/2014/main" id="{CD9ECD9E-63B3-4F97-A6AE-7237E21F6706}"/>
                    </a:ext>
                  </a:extLst>
                </p:cNvPr>
                <p:cNvSpPr/>
                <p:nvPr/>
              </p:nvSpPr>
              <p:spPr bwMode="auto">
                <a:xfrm>
                  <a:off x="264495" y="1534926"/>
                  <a:ext cx="4833305" cy="482357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grpSp>
          <p:nvGrpSpPr>
            <p:cNvPr id="9" name="Agrupar 11">
              <a:extLst>
                <a:ext uri="{FF2B5EF4-FFF2-40B4-BE49-F238E27FC236}">
                  <a16:creationId xmlns:a16="http://schemas.microsoft.com/office/drawing/2014/main" id="{85E775A8-607D-4BDD-8116-245533312E34}"/>
                </a:ext>
              </a:extLst>
            </p:cNvPr>
            <p:cNvGrpSpPr>
              <a:grpSpLocks/>
            </p:cNvGrpSpPr>
            <p:nvPr userDrawn="1"/>
          </p:nvGrpSpPr>
          <p:grpSpPr bwMode="auto">
            <a:xfrm>
              <a:off x="0" y="4221240"/>
              <a:ext cx="5003800" cy="2232096"/>
              <a:chOff x="4133085" y="1053102"/>
              <a:chExt cx="5211019" cy="5376207"/>
            </a:xfrm>
          </p:grpSpPr>
          <p:grpSp>
            <p:nvGrpSpPr>
              <p:cNvPr id="10" name="Agrupar 12">
                <a:extLst>
                  <a:ext uri="{FF2B5EF4-FFF2-40B4-BE49-F238E27FC236}">
                    <a16:creationId xmlns:a16="http://schemas.microsoft.com/office/drawing/2014/main" id="{B4047F36-7FAD-4380-B63C-B4A06D020EDE}"/>
                  </a:ext>
                </a:extLst>
              </p:cNvPr>
              <p:cNvGrpSpPr>
                <a:grpSpLocks/>
              </p:cNvGrpSpPr>
              <p:nvPr/>
            </p:nvGrpSpPr>
            <p:grpSpPr bwMode="auto">
              <a:xfrm>
                <a:off x="4281877" y="1053102"/>
                <a:ext cx="4979565" cy="4894414"/>
                <a:chOff x="105413" y="1053102"/>
                <a:chExt cx="4979565" cy="4894414"/>
              </a:xfrm>
            </p:grpSpPr>
            <p:sp>
              <p:nvSpPr>
                <p:cNvPr id="17" name="Oval 31">
                  <a:extLst>
                    <a:ext uri="{FF2B5EF4-FFF2-40B4-BE49-F238E27FC236}">
                      <a16:creationId xmlns:a16="http://schemas.microsoft.com/office/drawing/2014/main" id="{1AD74967-0655-498A-B615-AE706805D249}"/>
                    </a:ext>
                  </a:extLst>
                </p:cNvPr>
                <p:cNvSpPr/>
                <p:nvPr/>
              </p:nvSpPr>
              <p:spPr bwMode="auto">
                <a:xfrm>
                  <a:off x="105413" y="1053102"/>
                  <a:ext cx="4834080" cy="482558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31">
                  <a:extLst>
                    <a:ext uri="{FF2B5EF4-FFF2-40B4-BE49-F238E27FC236}">
                      <a16:creationId xmlns:a16="http://schemas.microsoft.com/office/drawing/2014/main" id="{5D3A7F5A-5E76-4ABC-8E1C-63BBFDB2BBEB}"/>
                    </a:ext>
                  </a:extLst>
                </p:cNvPr>
                <p:cNvSpPr/>
                <p:nvPr/>
              </p:nvSpPr>
              <p:spPr bwMode="auto">
                <a:xfrm>
                  <a:off x="250898" y="1121930"/>
                  <a:ext cx="4834080" cy="482558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1" name="Agrupar 13">
                <a:extLst>
                  <a:ext uri="{FF2B5EF4-FFF2-40B4-BE49-F238E27FC236}">
                    <a16:creationId xmlns:a16="http://schemas.microsoft.com/office/drawing/2014/main" id="{5BEE73AD-71AA-4CEF-A3EB-B44929C614A1}"/>
                  </a:ext>
                </a:extLst>
              </p:cNvPr>
              <p:cNvGrpSpPr>
                <a:grpSpLocks/>
              </p:cNvGrpSpPr>
              <p:nvPr/>
            </p:nvGrpSpPr>
            <p:grpSpPr bwMode="auto">
              <a:xfrm>
                <a:off x="4133085" y="1118104"/>
                <a:ext cx="5211019" cy="5311205"/>
                <a:chOff x="107541" y="1046096"/>
                <a:chExt cx="5211019" cy="5311205"/>
              </a:xfrm>
            </p:grpSpPr>
            <p:sp>
              <p:nvSpPr>
                <p:cNvPr id="12" name="Oval 31">
                  <a:extLst>
                    <a:ext uri="{FF2B5EF4-FFF2-40B4-BE49-F238E27FC236}">
                      <a16:creationId xmlns:a16="http://schemas.microsoft.com/office/drawing/2014/main" id="{5EA57A38-E8B5-4ADB-9EC6-C3ADE205CE78}"/>
                    </a:ext>
                  </a:extLst>
                </p:cNvPr>
                <p:cNvSpPr/>
                <p:nvPr/>
              </p:nvSpPr>
              <p:spPr bwMode="auto">
                <a:xfrm>
                  <a:off x="107541" y="1046096"/>
                  <a:ext cx="4832427" cy="4833234"/>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Oval 31">
                  <a:extLst>
                    <a:ext uri="{FF2B5EF4-FFF2-40B4-BE49-F238E27FC236}">
                      <a16:creationId xmlns:a16="http://schemas.microsoft.com/office/drawing/2014/main" id="{DC3FDBD9-91BA-4197-93A7-9B187880EA20}"/>
                    </a:ext>
                  </a:extLst>
                </p:cNvPr>
                <p:cNvSpPr/>
                <p:nvPr/>
              </p:nvSpPr>
              <p:spPr bwMode="auto">
                <a:xfrm>
                  <a:off x="253026" y="1114924"/>
                  <a:ext cx="4832427" cy="4833234"/>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31">
                  <a:extLst>
                    <a:ext uri="{FF2B5EF4-FFF2-40B4-BE49-F238E27FC236}">
                      <a16:creationId xmlns:a16="http://schemas.microsoft.com/office/drawing/2014/main" id="{5ABF0388-3490-473F-B36E-FE4994900409}"/>
                    </a:ext>
                  </a:extLst>
                </p:cNvPr>
                <p:cNvSpPr/>
                <p:nvPr/>
              </p:nvSpPr>
              <p:spPr bwMode="auto">
                <a:xfrm>
                  <a:off x="266252" y="1302289"/>
                  <a:ext cx="4832427" cy="4833234"/>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31">
                  <a:extLst>
                    <a:ext uri="{FF2B5EF4-FFF2-40B4-BE49-F238E27FC236}">
                      <a16:creationId xmlns:a16="http://schemas.microsoft.com/office/drawing/2014/main" id="{E4BBAAA7-9371-4944-84B0-23217EDAAF79}"/>
                    </a:ext>
                  </a:extLst>
                </p:cNvPr>
                <p:cNvSpPr/>
                <p:nvPr/>
              </p:nvSpPr>
              <p:spPr bwMode="auto">
                <a:xfrm>
                  <a:off x="486134" y="1302289"/>
                  <a:ext cx="4832426" cy="4833234"/>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31">
                  <a:extLst>
                    <a:ext uri="{FF2B5EF4-FFF2-40B4-BE49-F238E27FC236}">
                      <a16:creationId xmlns:a16="http://schemas.microsoft.com/office/drawing/2014/main" id="{BD867A7D-25AF-46D5-8589-3CA407646F62}"/>
                    </a:ext>
                  </a:extLst>
                </p:cNvPr>
                <p:cNvSpPr/>
                <p:nvPr userDrawn="1"/>
              </p:nvSpPr>
              <p:spPr bwMode="auto">
                <a:xfrm>
                  <a:off x="266252" y="1524067"/>
                  <a:ext cx="4832427" cy="4833234"/>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grpSp>
      <p:grpSp>
        <p:nvGrpSpPr>
          <p:cNvPr id="46" name="Agrupar 48">
            <a:extLst>
              <a:ext uri="{FF2B5EF4-FFF2-40B4-BE49-F238E27FC236}">
                <a16:creationId xmlns:a16="http://schemas.microsoft.com/office/drawing/2014/main" id="{B776C2F6-7812-40BB-BF23-B3EA2C0CDC9F}"/>
              </a:ext>
            </a:extLst>
          </p:cNvPr>
          <p:cNvGrpSpPr>
            <a:grpSpLocks/>
          </p:cNvGrpSpPr>
          <p:nvPr userDrawn="1"/>
        </p:nvGrpSpPr>
        <p:grpSpPr bwMode="auto">
          <a:xfrm>
            <a:off x="1588" y="115888"/>
            <a:ext cx="9142412" cy="981075"/>
            <a:chOff x="2183" y="0"/>
            <a:chExt cx="9141817" cy="980728"/>
          </a:xfrm>
        </p:grpSpPr>
        <p:sp>
          <p:nvSpPr>
            <p:cNvPr id="47" name="Rectángulo 49">
              <a:extLst>
                <a:ext uri="{FF2B5EF4-FFF2-40B4-BE49-F238E27FC236}">
                  <a16:creationId xmlns:a16="http://schemas.microsoft.com/office/drawing/2014/main" id="{DABFFE96-F72E-4D1C-AB2D-5A31E14FC4EE}"/>
                </a:ext>
              </a:extLst>
            </p:cNvPr>
            <p:cNvSpPr/>
            <p:nvPr/>
          </p:nvSpPr>
          <p:spPr>
            <a:xfrm>
              <a:off x="2183" y="144411"/>
              <a:ext cx="9141817" cy="836317"/>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48" name="Rectángulo 50">
              <a:extLst>
                <a:ext uri="{FF2B5EF4-FFF2-40B4-BE49-F238E27FC236}">
                  <a16:creationId xmlns:a16="http://schemas.microsoft.com/office/drawing/2014/main" id="{2E52A17F-16AC-454F-A625-58A501B4D097}"/>
                </a:ext>
              </a:extLst>
            </p:cNvPr>
            <p:cNvSpPr/>
            <p:nvPr/>
          </p:nvSpPr>
          <p:spPr>
            <a:xfrm>
              <a:off x="2183" y="0"/>
              <a:ext cx="9141817" cy="836316"/>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49" name="Rectángulo 51">
              <a:extLst>
                <a:ext uri="{FF2B5EF4-FFF2-40B4-BE49-F238E27FC236}">
                  <a16:creationId xmlns:a16="http://schemas.microsoft.com/office/drawing/2014/main" id="{8B4D2A69-90A9-48E9-B9E7-1581BB9C9551}"/>
                </a:ext>
              </a:extLst>
            </p:cNvPr>
            <p:cNvSpPr/>
            <p:nvPr/>
          </p:nvSpPr>
          <p:spPr>
            <a:xfrm>
              <a:off x="2183" y="44434"/>
              <a:ext cx="9141817" cy="606211"/>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grpSp>
      <p:grpSp>
        <p:nvGrpSpPr>
          <p:cNvPr id="50" name="Agrupar 52">
            <a:extLst>
              <a:ext uri="{FF2B5EF4-FFF2-40B4-BE49-F238E27FC236}">
                <a16:creationId xmlns:a16="http://schemas.microsoft.com/office/drawing/2014/main" id="{4BB2A7A3-1401-4E1A-97CD-410FFCABFF65}"/>
              </a:ext>
            </a:extLst>
          </p:cNvPr>
          <p:cNvGrpSpPr>
            <a:grpSpLocks/>
          </p:cNvGrpSpPr>
          <p:nvPr userDrawn="1"/>
        </p:nvGrpSpPr>
        <p:grpSpPr bwMode="auto">
          <a:xfrm>
            <a:off x="179388" y="2492375"/>
            <a:ext cx="8713787" cy="3744913"/>
            <a:chOff x="468313" y="1401192"/>
            <a:chExt cx="4823395" cy="4575746"/>
          </a:xfrm>
        </p:grpSpPr>
        <p:sp>
          <p:nvSpPr>
            <p:cNvPr id="51" name="Rectángulo 53">
              <a:extLst>
                <a:ext uri="{FF2B5EF4-FFF2-40B4-BE49-F238E27FC236}">
                  <a16:creationId xmlns:a16="http://schemas.microsoft.com/office/drawing/2014/main" id="{C406EB50-E65B-477C-B8C3-ECAC7D597319}"/>
                </a:ext>
              </a:extLst>
            </p:cNvPr>
            <p:cNvSpPr/>
            <p:nvPr/>
          </p:nvSpPr>
          <p:spPr>
            <a:xfrm>
              <a:off x="468313" y="1472961"/>
              <a:ext cx="4751338" cy="4503977"/>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52" name="Rectángulo 54">
              <a:extLst>
                <a:ext uri="{FF2B5EF4-FFF2-40B4-BE49-F238E27FC236}">
                  <a16:creationId xmlns:a16="http://schemas.microsoft.com/office/drawing/2014/main" id="{FCC83A46-7DEA-497C-9F7B-21377DFED109}"/>
                </a:ext>
              </a:extLst>
            </p:cNvPr>
            <p:cNvSpPr/>
            <p:nvPr/>
          </p:nvSpPr>
          <p:spPr>
            <a:xfrm>
              <a:off x="540370" y="1401192"/>
              <a:ext cx="4751338" cy="4503977"/>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grpSp>
      <p:sp>
        <p:nvSpPr>
          <p:cNvPr id="56" name="Título 55"/>
          <p:cNvSpPr>
            <a:spLocks noGrp="1"/>
          </p:cNvSpPr>
          <p:nvPr>
            <p:ph type="title"/>
          </p:nvPr>
        </p:nvSpPr>
        <p:spPr>
          <a:xfrm>
            <a:off x="457200" y="188640"/>
            <a:ext cx="8229600" cy="706090"/>
          </a:xfrm>
        </p:spPr>
        <p:txBody>
          <a:bodyPr/>
          <a:lstStyle/>
          <a:p>
            <a:r>
              <a:rPr lang="pt-BR"/>
              <a:t>Clic para editar título</a:t>
            </a:r>
            <a:endParaRPr lang="es-ES" dirty="0"/>
          </a:p>
        </p:txBody>
      </p:sp>
      <p:sp>
        <p:nvSpPr>
          <p:cNvPr id="66" name="Marcador de texto 65"/>
          <p:cNvSpPr>
            <a:spLocks noGrp="1"/>
          </p:cNvSpPr>
          <p:nvPr>
            <p:ph type="body" sz="quarter" idx="14"/>
          </p:nvPr>
        </p:nvSpPr>
        <p:spPr>
          <a:xfrm>
            <a:off x="539750" y="1196752"/>
            <a:ext cx="9000802" cy="504701"/>
          </a:xfrm>
          <a:prstGeom prst="rect">
            <a:avLst/>
          </a:prstGeom>
        </p:spPr>
        <p:txBody>
          <a:bodyPr vert="horz"/>
          <a:lstStyle>
            <a:lvl1pPr marL="0" indent="0">
              <a:buNone/>
              <a:defRPr sz="2800">
                <a:solidFill>
                  <a:srgbClr val="FFFF00"/>
                </a:solidFill>
                <a:latin typeface="Arial Black"/>
                <a:cs typeface="Arial Black"/>
              </a:defRPr>
            </a:lvl1pPr>
          </a:lstStyle>
          <a:p>
            <a:pPr lvl="0"/>
            <a:r>
              <a:rPr lang="pt-BR" dirty="0" err="1"/>
              <a:t>Haga</a:t>
            </a:r>
            <a:r>
              <a:rPr lang="pt-BR" dirty="0"/>
              <a:t> </a:t>
            </a:r>
            <a:r>
              <a:rPr lang="pt-BR" dirty="0" err="1"/>
              <a:t>clic</a:t>
            </a:r>
            <a:r>
              <a:rPr lang="pt-BR" dirty="0"/>
              <a:t> para modificar </a:t>
            </a:r>
            <a:r>
              <a:rPr lang="pt-BR" dirty="0" err="1"/>
              <a:t>el</a:t>
            </a:r>
            <a:r>
              <a:rPr lang="pt-BR" dirty="0"/>
              <a:t> estilo de texto </a:t>
            </a:r>
            <a:r>
              <a:rPr lang="pt-BR" dirty="0" err="1"/>
              <a:t>del</a:t>
            </a:r>
            <a:r>
              <a:rPr lang="pt-BR" dirty="0"/>
              <a:t> </a:t>
            </a:r>
            <a:r>
              <a:rPr lang="pt-BR" dirty="0" err="1"/>
              <a:t>patrón</a:t>
            </a:r>
            <a:endParaRPr lang="pt-BR" dirty="0"/>
          </a:p>
        </p:txBody>
      </p:sp>
      <p:sp>
        <p:nvSpPr>
          <p:cNvPr id="60" name="Marcador de posición de imagen 196"/>
          <p:cNvSpPr>
            <a:spLocks noGrp="1"/>
          </p:cNvSpPr>
          <p:nvPr>
            <p:ph type="pic" sz="quarter" idx="12"/>
          </p:nvPr>
        </p:nvSpPr>
        <p:spPr>
          <a:xfrm>
            <a:off x="526084" y="2701982"/>
            <a:ext cx="8222380" cy="3353664"/>
          </a:xfrm>
          <a:prstGeom prst="rect">
            <a:avLst/>
          </a:prstGeom>
        </p:spPr>
        <p:txBody>
          <a:bodyPr/>
          <a:lstStyle/>
          <a:p>
            <a:pPr lvl="0"/>
            <a:endParaRPr lang="es-ES" noProof="0"/>
          </a:p>
        </p:txBody>
      </p:sp>
    </p:spTree>
    <p:extLst>
      <p:ext uri="{BB962C8B-B14F-4D97-AF65-F5344CB8AC3E}">
        <p14:creationId xmlns:p14="http://schemas.microsoft.com/office/powerpoint/2010/main" val="201826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ítulo e conteúdo">
    <p:spTree>
      <p:nvGrpSpPr>
        <p:cNvPr id="1" name=""/>
        <p:cNvGrpSpPr/>
        <p:nvPr/>
      </p:nvGrpSpPr>
      <p:grpSpPr>
        <a:xfrm>
          <a:off x="0" y="0"/>
          <a:ext cx="0" cy="0"/>
          <a:chOff x="0" y="0"/>
          <a:chExt cx="0" cy="0"/>
        </a:xfrm>
      </p:grpSpPr>
      <p:grpSp>
        <p:nvGrpSpPr>
          <p:cNvPr id="5" name="Agrupar 7">
            <a:extLst>
              <a:ext uri="{FF2B5EF4-FFF2-40B4-BE49-F238E27FC236}">
                <a16:creationId xmlns:a16="http://schemas.microsoft.com/office/drawing/2014/main" id="{CF00C474-133D-4343-AAF2-0AF9AB41A9CE}"/>
              </a:ext>
            </a:extLst>
          </p:cNvPr>
          <p:cNvGrpSpPr>
            <a:grpSpLocks/>
          </p:cNvGrpSpPr>
          <p:nvPr userDrawn="1"/>
        </p:nvGrpSpPr>
        <p:grpSpPr bwMode="auto">
          <a:xfrm>
            <a:off x="0" y="2060575"/>
            <a:ext cx="9144000" cy="4321175"/>
            <a:chOff x="4133048" y="1052736"/>
            <a:chExt cx="5210089" cy="5376597"/>
          </a:xfrm>
        </p:grpSpPr>
        <p:grpSp>
          <p:nvGrpSpPr>
            <p:cNvPr id="6" name="Agrupar 8">
              <a:extLst>
                <a:ext uri="{FF2B5EF4-FFF2-40B4-BE49-F238E27FC236}">
                  <a16:creationId xmlns:a16="http://schemas.microsoft.com/office/drawing/2014/main" id="{F5C1D587-1B74-43B1-9B8C-C0B56FFA7C98}"/>
                </a:ext>
              </a:extLst>
            </p:cNvPr>
            <p:cNvGrpSpPr>
              <a:grpSpLocks/>
            </p:cNvGrpSpPr>
            <p:nvPr/>
          </p:nvGrpSpPr>
          <p:grpSpPr bwMode="auto">
            <a:xfrm>
              <a:off x="4284104" y="1052736"/>
              <a:ext cx="4973103" cy="4896615"/>
              <a:chOff x="107640" y="1052736"/>
              <a:chExt cx="4973103" cy="4896616"/>
            </a:xfrm>
          </p:grpSpPr>
          <p:sp>
            <p:nvSpPr>
              <p:cNvPr id="13" name="Oval 31">
                <a:extLst>
                  <a:ext uri="{FF2B5EF4-FFF2-40B4-BE49-F238E27FC236}">
                    <a16:creationId xmlns:a16="http://schemas.microsoft.com/office/drawing/2014/main" id="{432A280A-285A-4E80-847D-254FD6BDA263}"/>
                  </a:ext>
                </a:extLst>
              </p:cNvPr>
              <p:cNvSpPr/>
              <p:nvPr/>
            </p:nvSpPr>
            <p:spPr bwMode="auto">
              <a:xfrm>
                <a:off x="107641" y="1052736"/>
                <a:ext cx="4829282" cy="4825507"/>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31">
                <a:extLst>
                  <a:ext uri="{FF2B5EF4-FFF2-40B4-BE49-F238E27FC236}">
                    <a16:creationId xmlns:a16="http://schemas.microsoft.com/office/drawing/2014/main" id="{A5B95B88-ACE1-4941-BD71-12A2029A69E7}"/>
                  </a:ext>
                </a:extLst>
              </p:cNvPr>
              <p:cNvSpPr/>
              <p:nvPr/>
            </p:nvSpPr>
            <p:spPr bwMode="auto">
              <a:xfrm>
                <a:off x="251460" y="1123845"/>
                <a:ext cx="4829283" cy="4825507"/>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7" name="Agrupar 9">
              <a:extLst>
                <a:ext uri="{FF2B5EF4-FFF2-40B4-BE49-F238E27FC236}">
                  <a16:creationId xmlns:a16="http://schemas.microsoft.com/office/drawing/2014/main" id="{B02E0F66-28C8-40F7-872D-8305ECC4D76E}"/>
                </a:ext>
              </a:extLst>
            </p:cNvPr>
            <p:cNvGrpSpPr>
              <a:grpSpLocks/>
            </p:cNvGrpSpPr>
            <p:nvPr/>
          </p:nvGrpSpPr>
          <p:grpSpPr bwMode="auto">
            <a:xfrm>
              <a:off x="4133048" y="1119894"/>
              <a:ext cx="5210089" cy="5309439"/>
              <a:chOff x="107504" y="1047885"/>
              <a:chExt cx="5210089" cy="5309440"/>
            </a:xfrm>
          </p:grpSpPr>
          <p:sp>
            <p:nvSpPr>
              <p:cNvPr id="8" name="Oval 31">
                <a:extLst>
                  <a:ext uri="{FF2B5EF4-FFF2-40B4-BE49-F238E27FC236}">
                    <a16:creationId xmlns:a16="http://schemas.microsoft.com/office/drawing/2014/main" id="{AFE5ADA6-5D53-4ADF-B20D-84B76343ECE4}"/>
                  </a:ext>
                </a:extLst>
              </p:cNvPr>
              <p:cNvSpPr/>
              <p:nvPr/>
            </p:nvSpPr>
            <p:spPr bwMode="auto">
              <a:xfrm>
                <a:off x="107504" y="1047885"/>
                <a:ext cx="4831091" cy="4829458"/>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Oval 31">
                <a:extLst>
                  <a:ext uri="{FF2B5EF4-FFF2-40B4-BE49-F238E27FC236}">
                    <a16:creationId xmlns:a16="http://schemas.microsoft.com/office/drawing/2014/main" id="{7C0AFA51-BB07-490D-8FD3-1F1BBBFC998B}"/>
                  </a:ext>
                </a:extLst>
              </p:cNvPr>
              <p:cNvSpPr/>
              <p:nvPr/>
            </p:nvSpPr>
            <p:spPr bwMode="auto">
              <a:xfrm>
                <a:off x="251324" y="1118994"/>
                <a:ext cx="4831996" cy="4829458"/>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Oval 31">
                <a:extLst>
                  <a:ext uri="{FF2B5EF4-FFF2-40B4-BE49-F238E27FC236}">
                    <a16:creationId xmlns:a16="http://schemas.microsoft.com/office/drawing/2014/main" id="{3F693CE8-0CA0-4F4B-B3EB-B63E3882AE67}"/>
                  </a:ext>
                </a:extLst>
              </p:cNvPr>
              <p:cNvSpPr/>
              <p:nvPr/>
            </p:nvSpPr>
            <p:spPr bwMode="auto">
              <a:xfrm>
                <a:off x="264892" y="1306642"/>
                <a:ext cx="4831996" cy="4829457"/>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Oval 31">
                <a:extLst>
                  <a:ext uri="{FF2B5EF4-FFF2-40B4-BE49-F238E27FC236}">
                    <a16:creationId xmlns:a16="http://schemas.microsoft.com/office/drawing/2014/main" id="{6D96EC93-68CD-4FAF-B9E7-AB41BD6F5441}"/>
                  </a:ext>
                </a:extLst>
              </p:cNvPr>
              <p:cNvSpPr/>
              <p:nvPr/>
            </p:nvSpPr>
            <p:spPr bwMode="auto">
              <a:xfrm>
                <a:off x="486502" y="1306642"/>
                <a:ext cx="4831091" cy="4829457"/>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Oval 31">
                <a:extLst>
                  <a:ext uri="{FF2B5EF4-FFF2-40B4-BE49-F238E27FC236}">
                    <a16:creationId xmlns:a16="http://schemas.microsoft.com/office/drawing/2014/main" id="{EBFF9A0F-0ACA-4889-8480-01B02839CC90}"/>
                  </a:ext>
                </a:extLst>
              </p:cNvPr>
              <p:cNvSpPr/>
              <p:nvPr/>
            </p:nvSpPr>
            <p:spPr bwMode="auto">
              <a:xfrm>
                <a:off x="264892" y="1527868"/>
                <a:ext cx="4831996" cy="4829457"/>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grpSp>
        <p:nvGrpSpPr>
          <p:cNvPr id="15" name="Agrupar 17">
            <a:extLst>
              <a:ext uri="{FF2B5EF4-FFF2-40B4-BE49-F238E27FC236}">
                <a16:creationId xmlns:a16="http://schemas.microsoft.com/office/drawing/2014/main" id="{B4AC6D15-B5A3-4833-B8D0-A3B4BC876BC1}"/>
              </a:ext>
            </a:extLst>
          </p:cNvPr>
          <p:cNvGrpSpPr>
            <a:grpSpLocks/>
          </p:cNvGrpSpPr>
          <p:nvPr userDrawn="1"/>
        </p:nvGrpSpPr>
        <p:grpSpPr bwMode="auto">
          <a:xfrm>
            <a:off x="6510338" y="2060575"/>
            <a:ext cx="3175000" cy="3276600"/>
            <a:chOff x="4133048" y="1052736"/>
            <a:chExt cx="5210089" cy="5376597"/>
          </a:xfrm>
        </p:grpSpPr>
        <p:grpSp>
          <p:nvGrpSpPr>
            <p:cNvPr id="16" name="Agrupar 18">
              <a:extLst>
                <a:ext uri="{FF2B5EF4-FFF2-40B4-BE49-F238E27FC236}">
                  <a16:creationId xmlns:a16="http://schemas.microsoft.com/office/drawing/2014/main" id="{B2B4ABFC-B113-4FF5-B7DF-D4E050BD6E6F}"/>
                </a:ext>
              </a:extLst>
            </p:cNvPr>
            <p:cNvGrpSpPr>
              <a:grpSpLocks/>
            </p:cNvGrpSpPr>
            <p:nvPr/>
          </p:nvGrpSpPr>
          <p:grpSpPr bwMode="auto">
            <a:xfrm>
              <a:off x="4284141" y="1052736"/>
              <a:ext cx="4975635" cy="4897288"/>
              <a:chOff x="107678" y="1052736"/>
              <a:chExt cx="4975634" cy="4897288"/>
            </a:xfrm>
          </p:grpSpPr>
          <p:sp>
            <p:nvSpPr>
              <p:cNvPr id="23" name="Oval 31">
                <a:extLst>
                  <a:ext uri="{FF2B5EF4-FFF2-40B4-BE49-F238E27FC236}">
                    <a16:creationId xmlns:a16="http://schemas.microsoft.com/office/drawing/2014/main" id="{042504BF-B473-4F34-BBA8-4903B8EBBD93}"/>
                  </a:ext>
                </a:extLst>
              </p:cNvPr>
              <p:cNvSpPr/>
              <p:nvPr/>
            </p:nvSpPr>
            <p:spPr bwMode="auto">
              <a:xfrm>
                <a:off x="107678" y="1052736"/>
                <a:ext cx="4832356" cy="4824350"/>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Oval 31">
                <a:extLst>
                  <a:ext uri="{FF2B5EF4-FFF2-40B4-BE49-F238E27FC236}">
                    <a16:creationId xmlns:a16="http://schemas.microsoft.com/office/drawing/2014/main" id="{F06D5306-7BB6-4A6F-B867-189819E2DC6A}"/>
                  </a:ext>
                </a:extLst>
              </p:cNvPr>
              <p:cNvSpPr/>
              <p:nvPr/>
            </p:nvSpPr>
            <p:spPr bwMode="auto">
              <a:xfrm>
                <a:off x="250955" y="1125674"/>
                <a:ext cx="4832357" cy="4824350"/>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7" name="Agrupar 19">
              <a:extLst>
                <a:ext uri="{FF2B5EF4-FFF2-40B4-BE49-F238E27FC236}">
                  <a16:creationId xmlns:a16="http://schemas.microsoft.com/office/drawing/2014/main" id="{62CBBEB5-D42A-4AE2-9A8B-E40A3A1E6FED}"/>
                </a:ext>
              </a:extLst>
            </p:cNvPr>
            <p:cNvGrpSpPr>
              <a:grpSpLocks/>
            </p:cNvGrpSpPr>
            <p:nvPr/>
          </p:nvGrpSpPr>
          <p:grpSpPr bwMode="auto">
            <a:xfrm>
              <a:off x="4133048" y="1125674"/>
              <a:ext cx="5210089" cy="5303659"/>
              <a:chOff x="107504" y="1053666"/>
              <a:chExt cx="5210089" cy="5303659"/>
            </a:xfrm>
          </p:grpSpPr>
          <p:sp>
            <p:nvSpPr>
              <p:cNvPr id="18" name="Oval 31">
                <a:extLst>
                  <a:ext uri="{FF2B5EF4-FFF2-40B4-BE49-F238E27FC236}">
                    <a16:creationId xmlns:a16="http://schemas.microsoft.com/office/drawing/2014/main" id="{78D96701-7D49-4787-83C4-A6425B6246A5}"/>
                  </a:ext>
                </a:extLst>
              </p:cNvPr>
              <p:cNvSpPr/>
              <p:nvPr/>
            </p:nvSpPr>
            <p:spPr bwMode="auto">
              <a:xfrm>
                <a:off x="107504" y="1053666"/>
                <a:ext cx="4832357" cy="4824350"/>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31">
                <a:extLst>
                  <a:ext uri="{FF2B5EF4-FFF2-40B4-BE49-F238E27FC236}">
                    <a16:creationId xmlns:a16="http://schemas.microsoft.com/office/drawing/2014/main" id="{30C477D9-D173-4497-A554-2C27D19482B6}"/>
                  </a:ext>
                </a:extLst>
              </p:cNvPr>
              <p:cNvSpPr/>
              <p:nvPr/>
            </p:nvSpPr>
            <p:spPr bwMode="auto">
              <a:xfrm>
                <a:off x="250781" y="1126604"/>
                <a:ext cx="4832358" cy="4821746"/>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 31">
                <a:extLst>
                  <a:ext uri="{FF2B5EF4-FFF2-40B4-BE49-F238E27FC236}">
                    <a16:creationId xmlns:a16="http://schemas.microsoft.com/office/drawing/2014/main" id="{7115DBE7-BB6E-428E-B405-8362F79A504A}"/>
                  </a:ext>
                </a:extLst>
              </p:cNvPr>
              <p:cNvSpPr/>
              <p:nvPr/>
            </p:nvSpPr>
            <p:spPr bwMode="auto">
              <a:xfrm>
                <a:off x="266411" y="1311556"/>
                <a:ext cx="4829753" cy="4824350"/>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 31">
                <a:extLst>
                  <a:ext uri="{FF2B5EF4-FFF2-40B4-BE49-F238E27FC236}">
                    <a16:creationId xmlns:a16="http://schemas.microsoft.com/office/drawing/2014/main" id="{09468990-EB68-404A-9159-A50DC6E8AA6D}"/>
                  </a:ext>
                </a:extLst>
              </p:cNvPr>
              <p:cNvSpPr/>
              <p:nvPr/>
            </p:nvSpPr>
            <p:spPr bwMode="auto">
              <a:xfrm>
                <a:off x="485235" y="1311556"/>
                <a:ext cx="4832358" cy="4824350"/>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Oval 31">
                <a:extLst>
                  <a:ext uri="{FF2B5EF4-FFF2-40B4-BE49-F238E27FC236}">
                    <a16:creationId xmlns:a16="http://schemas.microsoft.com/office/drawing/2014/main" id="{22E9172D-76E0-4E4E-8281-B89470641B39}"/>
                  </a:ext>
                </a:extLst>
              </p:cNvPr>
              <p:cNvSpPr/>
              <p:nvPr/>
            </p:nvSpPr>
            <p:spPr bwMode="auto">
              <a:xfrm>
                <a:off x="266411" y="1532975"/>
                <a:ext cx="4829753" cy="4824350"/>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grpSp>
        <p:nvGrpSpPr>
          <p:cNvPr id="25" name="Agrupar 27">
            <a:extLst>
              <a:ext uri="{FF2B5EF4-FFF2-40B4-BE49-F238E27FC236}">
                <a16:creationId xmlns:a16="http://schemas.microsoft.com/office/drawing/2014/main" id="{64EDC4EC-BC95-48EE-9340-162B6AA5D95A}"/>
              </a:ext>
            </a:extLst>
          </p:cNvPr>
          <p:cNvGrpSpPr>
            <a:grpSpLocks/>
          </p:cNvGrpSpPr>
          <p:nvPr userDrawn="1"/>
        </p:nvGrpSpPr>
        <p:grpSpPr bwMode="auto">
          <a:xfrm>
            <a:off x="6056313" y="1773238"/>
            <a:ext cx="1612900" cy="1663700"/>
            <a:chOff x="4133048" y="1052736"/>
            <a:chExt cx="5210089" cy="5376597"/>
          </a:xfrm>
        </p:grpSpPr>
        <p:grpSp>
          <p:nvGrpSpPr>
            <p:cNvPr id="26" name="Agrupar 28">
              <a:extLst>
                <a:ext uri="{FF2B5EF4-FFF2-40B4-BE49-F238E27FC236}">
                  <a16:creationId xmlns:a16="http://schemas.microsoft.com/office/drawing/2014/main" id="{AA136B81-0E23-4A01-9CDF-5EB094CEE828}"/>
                </a:ext>
              </a:extLst>
            </p:cNvPr>
            <p:cNvGrpSpPr>
              <a:grpSpLocks/>
            </p:cNvGrpSpPr>
            <p:nvPr/>
          </p:nvGrpSpPr>
          <p:grpSpPr bwMode="auto">
            <a:xfrm>
              <a:off x="4271503" y="1052736"/>
              <a:ext cx="4989584" cy="4894346"/>
              <a:chOff x="95038" y="1052736"/>
              <a:chExt cx="4989582" cy="4894347"/>
            </a:xfrm>
          </p:grpSpPr>
          <p:sp>
            <p:nvSpPr>
              <p:cNvPr id="33" name="Oval 31">
                <a:extLst>
                  <a:ext uri="{FF2B5EF4-FFF2-40B4-BE49-F238E27FC236}">
                    <a16:creationId xmlns:a16="http://schemas.microsoft.com/office/drawing/2014/main" id="{9EEC2E0C-436D-44C0-9F6F-103F412DC605}"/>
                  </a:ext>
                </a:extLst>
              </p:cNvPr>
              <p:cNvSpPr/>
              <p:nvPr/>
            </p:nvSpPr>
            <p:spPr bwMode="auto">
              <a:xfrm>
                <a:off x="95038" y="1052736"/>
                <a:ext cx="4845997" cy="4822522"/>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 name="Oval 31">
                <a:extLst>
                  <a:ext uri="{FF2B5EF4-FFF2-40B4-BE49-F238E27FC236}">
                    <a16:creationId xmlns:a16="http://schemas.microsoft.com/office/drawing/2014/main" id="{E402CF40-511B-4ABA-9100-8934E91AA48D}"/>
                  </a:ext>
                </a:extLst>
              </p:cNvPr>
              <p:cNvSpPr/>
              <p:nvPr/>
            </p:nvSpPr>
            <p:spPr bwMode="auto">
              <a:xfrm>
                <a:off x="238623" y="1124561"/>
                <a:ext cx="4845997" cy="4822522"/>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27" name="Agrupar 29">
              <a:extLst>
                <a:ext uri="{FF2B5EF4-FFF2-40B4-BE49-F238E27FC236}">
                  <a16:creationId xmlns:a16="http://schemas.microsoft.com/office/drawing/2014/main" id="{9AE3A3F6-E5A9-4ABE-A5D0-ED84D90D2E31}"/>
                </a:ext>
              </a:extLst>
            </p:cNvPr>
            <p:cNvGrpSpPr>
              <a:grpSpLocks/>
            </p:cNvGrpSpPr>
            <p:nvPr/>
          </p:nvGrpSpPr>
          <p:grpSpPr bwMode="auto">
            <a:xfrm>
              <a:off x="4133048" y="1124561"/>
              <a:ext cx="5210089" cy="5304772"/>
              <a:chOff x="107504" y="1052555"/>
              <a:chExt cx="5210089" cy="5304770"/>
            </a:xfrm>
          </p:grpSpPr>
          <p:sp>
            <p:nvSpPr>
              <p:cNvPr id="28" name="Oval 31">
                <a:extLst>
                  <a:ext uri="{FF2B5EF4-FFF2-40B4-BE49-F238E27FC236}">
                    <a16:creationId xmlns:a16="http://schemas.microsoft.com/office/drawing/2014/main" id="{23F05310-FC5A-4FB2-8947-CE00CD29751F}"/>
                  </a:ext>
                </a:extLst>
              </p:cNvPr>
              <p:cNvSpPr/>
              <p:nvPr/>
            </p:nvSpPr>
            <p:spPr bwMode="auto">
              <a:xfrm>
                <a:off x="107504" y="1052555"/>
                <a:ext cx="4830614" cy="4822518"/>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Oval 28">
                <a:extLst>
                  <a:ext uri="{FF2B5EF4-FFF2-40B4-BE49-F238E27FC236}">
                    <a16:creationId xmlns:a16="http://schemas.microsoft.com/office/drawing/2014/main" id="{DFFB50AE-DD03-4F74-80B2-1B3F91605274}"/>
                  </a:ext>
                </a:extLst>
              </p:cNvPr>
              <p:cNvSpPr/>
              <p:nvPr/>
            </p:nvSpPr>
            <p:spPr bwMode="auto">
              <a:xfrm>
                <a:off x="251089" y="1124380"/>
                <a:ext cx="4830614" cy="4822518"/>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 name="Oval 31">
                <a:extLst>
                  <a:ext uri="{FF2B5EF4-FFF2-40B4-BE49-F238E27FC236}">
                    <a16:creationId xmlns:a16="http://schemas.microsoft.com/office/drawing/2014/main" id="{15FCF751-EB6F-469C-AC49-555ABC8A19E6}"/>
                  </a:ext>
                </a:extLst>
              </p:cNvPr>
              <p:cNvSpPr/>
              <p:nvPr/>
            </p:nvSpPr>
            <p:spPr bwMode="auto">
              <a:xfrm>
                <a:off x="266472" y="1314201"/>
                <a:ext cx="4830614" cy="4822518"/>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 name="Oval 31">
                <a:extLst>
                  <a:ext uri="{FF2B5EF4-FFF2-40B4-BE49-F238E27FC236}">
                    <a16:creationId xmlns:a16="http://schemas.microsoft.com/office/drawing/2014/main" id="{B43635CB-567F-4821-8EBD-A138C68A42D3}"/>
                  </a:ext>
                </a:extLst>
              </p:cNvPr>
              <p:cNvSpPr/>
              <p:nvPr/>
            </p:nvSpPr>
            <p:spPr bwMode="auto">
              <a:xfrm>
                <a:off x="486979" y="1314201"/>
                <a:ext cx="4830614" cy="4822518"/>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Oval 31">
                <a:extLst>
                  <a:ext uri="{FF2B5EF4-FFF2-40B4-BE49-F238E27FC236}">
                    <a16:creationId xmlns:a16="http://schemas.microsoft.com/office/drawing/2014/main" id="{E26D18A3-BB8F-4D61-B87A-BD664BE4F6F8}"/>
                  </a:ext>
                </a:extLst>
              </p:cNvPr>
              <p:cNvSpPr/>
              <p:nvPr/>
            </p:nvSpPr>
            <p:spPr bwMode="auto">
              <a:xfrm>
                <a:off x="266472" y="1534807"/>
                <a:ext cx="4830614" cy="4822518"/>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grpSp>
        <p:nvGrpSpPr>
          <p:cNvPr id="35" name="Agrupar 37">
            <a:extLst>
              <a:ext uri="{FF2B5EF4-FFF2-40B4-BE49-F238E27FC236}">
                <a16:creationId xmlns:a16="http://schemas.microsoft.com/office/drawing/2014/main" id="{82EAED02-5482-4777-BAE1-0D1D8704EFFE}"/>
              </a:ext>
            </a:extLst>
          </p:cNvPr>
          <p:cNvGrpSpPr>
            <a:grpSpLocks/>
          </p:cNvGrpSpPr>
          <p:nvPr userDrawn="1"/>
        </p:nvGrpSpPr>
        <p:grpSpPr bwMode="auto">
          <a:xfrm>
            <a:off x="0" y="4221163"/>
            <a:ext cx="5003800" cy="2232025"/>
            <a:chOff x="4133085" y="1052736"/>
            <a:chExt cx="5211278" cy="5376573"/>
          </a:xfrm>
        </p:grpSpPr>
        <p:grpSp>
          <p:nvGrpSpPr>
            <p:cNvPr id="36" name="Agrupar 38">
              <a:extLst>
                <a:ext uri="{FF2B5EF4-FFF2-40B4-BE49-F238E27FC236}">
                  <a16:creationId xmlns:a16="http://schemas.microsoft.com/office/drawing/2014/main" id="{2FF49AFA-3B2C-49F9-8643-8D5F3BD7144F}"/>
                </a:ext>
              </a:extLst>
            </p:cNvPr>
            <p:cNvGrpSpPr>
              <a:grpSpLocks/>
            </p:cNvGrpSpPr>
            <p:nvPr/>
          </p:nvGrpSpPr>
          <p:grpSpPr bwMode="auto">
            <a:xfrm>
              <a:off x="4281884" y="1052736"/>
              <a:ext cx="4979813" cy="4894746"/>
              <a:chOff x="105420" y="1052736"/>
              <a:chExt cx="4979813" cy="4894747"/>
            </a:xfrm>
          </p:grpSpPr>
          <p:sp>
            <p:nvSpPr>
              <p:cNvPr id="43" name="Oval 31">
                <a:extLst>
                  <a:ext uri="{FF2B5EF4-FFF2-40B4-BE49-F238E27FC236}">
                    <a16:creationId xmlns:a16="http://schemas.microsoft.com/office/drawing/2014/main" id="{9B85DEBD-A60F-4246-B72C-3C8E58D3350A}"/>
                  </a:ext>
                </a:extLst>
              </p:cNvPr>
              <p:cNvSpPr/>
              <p:nvPr/>
            </p:nvSpPr>
            <p:spPr bwMode="auto">
              <a:xfrm>
                <a:off x="105420" y="1052736"/>
                <a:ext cx="4834320" cy="4825915"/>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4" name="Oval 31">
                <a:extLst>
                  <a:ext uri="{FF2B5EF4-FFF2-40B4-BE49-F238E27FC236}">
                    <a16:creationId xmlns:a16="http://schemas.microsoft.com/office/drawing/2014/main" id="{0B53A446-01EC-433D-9AEC-1796E7B63686}"/>
                  </a:ext>
                </a:extLst>
              </p:cNvPr>
              <p:cNvSpPr/>
              <p:nvPr/>
            </p:nvSpPr>
            <p:spPr bwMode="auto">
              <a:xfrm>
                <a:off x="250913" y="1121568"/>
                <a:ext cx="4834320" cy="4825915"/>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37" name="Agrupar 39">
              <a:extLst>
                <a:ext uri="{FF2B5EF4-FFF2-40B4-BE49-F238E27FC236}">
                  <a16:creationId xmlns:a16="http://schemas.microsoft.com/office/drawing/2014/main" id="{6118B9E9-1E93-41B2-9730-69C6AA96DAB1}"/>
                </a:ext>
              </a:extLst>
            </p:cNvPr>
            <p:cNvGrpSpPr>
              <a:grpSpLocks/>
            </p:cNvGrpSpPr>
            <p:nvPr/>
          </p:nvGrpSpPr>
          <p:grpSpPr bwMode="auto">
            <a:xfrm>
              <a:off x="4133085" y="1117744"/>
              <a:ext cx="5211278" cy="5311565"/>
              <a:chOff x="107541" y="1045736"/>
              <a:chExt cx="5211278" cy="5311565"/>
            </a:xfrm>
          </p:grpSpPr>
          <p:sp>
            <p:nvSpPr>
              <p:cNvPr id="38" name="Oval 31">
                <a:extLst>
                  <a:ext uri="{FF2B5EF4-FFF2-40B4-BE49-F238E27FC236}">
                    <a16:creationId xmlns:a16="http://schemas.microsoft.com/office/drawing/2014/main" id="{119DF8AD-C614-433E-B01D-33C409778597}"/>
                  </a:ext>
                </a:extLst>
              </p:cNvPr>
              <p:cNvSpPr/>
              <p:nvPr/>
            </p:nvSpPr>
            <p:spPr bwMode="auto">
              <a:xfrm>
                <a:off x="107541" y="1045736"/>
                <a:ext cx="4832667" cy="483356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9" name="Oval 31">
                <a:extLst>
                  <a:ext uri="{FF2B5EF4-FFF2-40B4-BE49-F238E27FC236}">
                    <a16:creationId xmlns:a16="http://schemas.microsoft.com/office/drawing/2014/main" id="{B6C1581A-37AD-4AAE-8C51-32587DAFCEDD}"/>
                  </a:ext>
                </a:extLst>
              </p:cNvPr>
              <p:cNvSpPr/>
              <p:nvPr/>
            </p:nvSpPr>
            <p:spPr bwMode="auto">
              <a:xfrm>
                <a:off x="253034" y="1114568"/>
                <a:ext cx="4832667" cy="483356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0" name="Oval 31">
                <a:extLst>
                  <a:ext uri="{FF2B5EF4-FFF2-40B4-BE49-F238E27FC236}">
                    <a16:creationId xmlns:a16="http://schemas.microsoft.com/office/drawing/2014/main" id="{2CA14033-6C96-4539-A41D-B4D505545BF5}"/>
                  </a:ext>
                </a:extLst>
              </p:cNvPr>
              <p:cNvSpPr/>
              <p:nvPr/>
            </p:nvSpPr>
            <p:spPr bwMode="auto">
              <a:xfrm>
                <a:off x="266260" y="1301947"/>
                <a:ext cx="4832667" cy="483356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1" name="Oval 31">
                <a:extLst>
                  <a:ext uri="{FF2B5EF4-FFF2-40B4-BE49-F238E27FC236}">
                    <a16:creationId xmlns:a16="http://schemas.microsoft.com/office/drawing/2014/main" id="{1FB43EDC-2FE4-4B32-BB6E-AC943F60B9B3}"/>
                  </a:ext>
                </a:extLst>
              </p:cNvPr>
              <p:cNvSpPr/>
              <p:nvPr/>
            </p:nvSpPr>
            <p:spPr bwMode="auto">
              <a:xfrm>
                <a:off x="486153" y="1301947"/>
                <a:ext cx="4832666" cy="483356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2" name="Oval 31">
                <a:extLst>
                  <a:ext uri="{FF2B5EF4-FFF2-40B4-BE49-F238E27FC236}">
                    <a16:creationId xmlns:a16="http://schemas.microsoft.com/office/drawing/2014/main" id="{960F7870-C229-45AB-9481-08F5E2C536AD}"/>
                  </a:ext>
                </a:extLst>
              </p:cNvPr>
              <p:cNvSpPr/>
              <p:nvPr userDrawn="1"/>
            </p:nvSpPr>
            <p:spPr bwMode="auto">
              <a:xfrm>
                <a:off x="266260" y="1523740"/>
                <a:ext cx="4832667" cy="4833561"/>
              </a:xfrm>
              <a:prstGeom prst="ellipse">
                <a:avLst/>
              </a:prstGeom>
              <a:solidFill>
                <a:schemeClr val="bg1">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grpSp>
        <p:nvGrpSpPr>
          <p:cNvPr id="45" name="Agrupar 47">
            <a:extLst>
              <a:ext uri="{FF2B5EF4-FFF2-40B4-BE49-F238E27FC236}">
                <a16:creationId xmlns:a16="http://schemas.microsoft.com/office/drawing/2014/main" id="{C73583A6-6437-42DB-8BB3-92D75B4E97E6}"/>
              </a:ext>
            </a:extLst>
          </p:cNvPr>
          <p:cNvGrpSpPr>
            <a:grpSpLocks/>
          </p:cNvGrpSpPr>
          <p:nvPr userDrawn="1"/>
        </p:nvGrpSpPr>
        <p:grpSpPr bwMode="auto">
          <a:xfrm>
            <a:off x="1588" y="115888"/>
            <a:ext cx="9142412" cy="981075"/>
            <a:chOff x="2183" y="0"/>
            <a:chExt cx="9141817" cy="980728"/>
          </a:xfrm>
        </p:grpSpPr>
        <p:sp>
          <p:nvSpPr>
            <p:cNvPr id="46" name="Rectángulo 48">
              <a:extLst>
                <a:ext uri="{FF2B5EF4-FFF2-40B4-BE49-F238E27FC236}">
                  <a16:creationId xmlns:a16="http://schemas.microsoft.com/office/drawing/2014/main" id="{00D3940C-5646-4179-890B-E9FA7FCBFF4E}"/>
                </a:ext>
              </a:extLst>
            </p:cNvPr>
            <p:cNvSpPr/>
            <p:nvPr/>
          </p:nvSpPr>
          <p:spPr>
            <a:xfrm>
              <a:off x="2183" y="144411"/>
              <a:ext cx="9141817" cy="836317"/>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47" name="Rectángulo 49">
              <a:extLst>
                <a:ext uri="{FF2B5EF4-FFF2-40B4-BE49-F238E27FC236}">
                  <a16:creationId xmlns:a16="http://schemas.microsoft.com/office/drawing/2014/main" id="{C1F057A0-B8BE-4B7A-BAA5-14D5D61F9CE3}"/>
                </a:ext>
              </a:extLst>
            </p:cNvPr>
            <p:cNvSpPr/>
            <p:nvPr/>
          </p:nvSpPr>
          <p:spPr>
            <a:xfrm>
              <a:off x="2183" y="0"/>
              <a:ext cx="9141817" cy="836316"/>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48" name="Rectángulo 50">
              <a:extLst>
                <a:ext uri="{FF2B5EF4-FFF2-40B4-BE49-F238E27FC236}">
                  <a16:creationId xmlns:a16="http://schemas.microsoft.com/office/drawing/2014/main" id="{85C6F9EB-41B4-4579-9C31-C28ECAA8C627}"/>
                </a:ext>
              </a:extLst>
            </p:cNvPr>
            <p:cNvSpPr/>
            <p:nvPr/>
          </p:nvSpPr>
          <p:spPr>
            <a:xfrm>
              <a:off x="2183" y="44434"/>
              <a:ext cx="9141817" cy="606211"/>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grpSp>
      <p:sp>
        <p:nvSpPr>
          <p:cNvPr id="56" name="Título 55"/>
          <p:cNvSpPr>
            <a:spLocks noGrp="1"/>
          </p:cNvSpPr>
          <p:nvPr>
            <p:ph type="title"/>
          </p:nvPr>
        </p:nvSpPr>
        <p:spPr>
          <a:xfrm>
            <a:off x="457200" y="188640"/>
            <a:ext cx="8229600" cy="706090"/>
          </a:xfrm>
        </p:spPr>
        <p:txBody>
          <a:bodyPr/>
          <a:lstStyle/>
          <a:p>
            <a:r>
              <a:rPr lang="pt-BR"/>
              <a:t>Clic para editar título</a:t>
            </a:r>
            <a:endParaRPr lang="es-ES" dirty="0"/>
          </a:p>
        </p:txBody>
      </p:sp>
      <p:sp>
        <p:nvSpPr>
          <p:cNvPr id="66" name="Marcador de texto 65"/>
          <p:cNvSpPr>
            <a:spLocks noGrp="1"/>
          </p:cNvSpPr>
          <p:nvPr>
            <p:ph type="body" sz="quarter" idx="14"/>
          </p:nvPr>
        </p:nvSpPr>
        <p:spPr>
          <a:xfrm>
            <a:off x="539750" y="1196752"/>
            <a:ext cx="9000802" cy="504701"/>
          </a:xfrm>
          <a:prstGeom prst="rect">
            <a:avLst/>
          </a:prstGeom>
        </p:spPr>
        <p:txBody>
          <a:bodyPr vert="horz"/>
          <a:lstStyle>
            <a:lvl1pPr marL="0" indent="0">
              <a:buNone/>
              <a:defRPr sz="2800">
                <a:solidFill>
                  <a:srgbClr val="FFFF00"/>
                </a:solidFill>
                <a:latin typeface="Arial Black"/>
                <a:cs typeface="Arial Black"/>
              </a:defRPr>
            </a:lvl1pPr>
          </a:lstStyle>
          <a:p>
            <a:pPr lvl="0"/>
            <a:r>
              <a:rPr lang="pt-BR"/>
              <a:t>Haga clic para modificar el estilo de texto del patrón</a:t>
            </a:r>
          </a:p>
        </p:txBody>
      </p:sp>
      <p:sp>
        <p:nvSpPr>
          <p:cNvPr id="3" name="Marcador de texto 2"/>
          <p:cNvSpPr>
            <a:spLocks noGrp="1"/>
          </p:cNvSpPr>
          <p:nvPr>
            <p:ph type="body" sz="quarter" idx="15"/>
          </p:nvPr>
        </p:nvSpPr>
        <p:spPr>
          <a:xfrm>
            <a:off x="1330969" y="3356992"/>
            <a:ext cx="7129463" cy="2376488"/>
          </a:xfrm>
          <a:prstGeom prst="rect">
            <a:avLst/>
          </a:prstGeom>
        </p:spPr>
        <p:txBody>
          <a:bodyPr vert="horz"/>
          <a:lstStyle>
            <a:lvl1pPr marL="0" indent="0" algn="ctr">
              <a:buNone/>
              <a:defRPr sz="5400"/>
            </a:lvl1pPr>
          </a:lstStyle>
          <a:p>
            <a:pPr lvl="0"/>
            <a:r>
              <a:rPr lang="pt-BR"/>
              <a:t>Haga clic para modificar el estilo de texto del patrón</a:t>
            </a:r>
          </a:p>
        </p:txBody>
      </p:sp>
    </p:spTree>
    <p:extLst>
      <p:ext uri="{BB962C8B-B14F-4D97-AF65-F5344CB8AC3E}">
        <p14:creationId xmlns:p14="http://schemas.microsoft.com/office/powerpoint/2010/main" val="402559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ítulo e conteúdo">
    <p:spTree>
      <p:nvGrpSpPr>
        <p:cNvPr id="1" name=""/>
        <p:cNvGrpSpPr/>
        <p:nvPr/>
      </p:nvGrpSpPr>
      <p:grpSpPr>
        <a:xfrm>
          <a:off x="0" y="0"/>
          <a:ext cx="0" cy="0"/>
          <a:chOff x="0" y="0"/>
          <a:chExt cx="0" cy="0"/>
        </a:xfrm>
      </p:grpSpPr>
      <p:grpSp>
        <p:nvGrpSpPr>
          <p:cNvPr id="6" name="Agrupar 17">
            <a:extLst>
              <a:ext uri="{FF2B5EF4-FFF2-40B4-BE49-F238E27FC236}">
                <a16:creationId xmlns:a16="http://schemas.microsoft.com/office/drawing/2014/main" id="{88CC4765-5A1E-493A-87B7-C90AC6754B04}"/>
              </a:ext>
            </a:extLst>
          </p:cNvPr>
          <p:cNvGrpSpPr>
            <a:grpSpLocks/>
          </p:cNvGrpSpPr>
          <p:nvPr userDrawn="1"/>
        </p:nvGrpSpPr>
        <p:grpSpPr bwMode="auto">
          <a:xfrm>
            <a:off x="1588" y="1690688"/>
            <a:ext cx="9142412" cy="4475162"/>
            <a:chOff x="2183" y="1519756"/>
            <a:chExt cx="9141817" cy="4474148"/>
          </a:xfrm>
        </p:grpSpPr>
        <p:grpSp>
          <p:nvGrpSpPr>
            <p:cNvPr id="7" name="Agrupar 1">
              <a:extLst>
                <a:ext uri="{FF2B5EF4-FFF2-40B4-BE49-F238E27FC236}">
                  <a16:creationId xmlns:a16="http://schemas.microsoft.com/office/drawing/2014/main" id="{A365D5D8-E4DD-429E-9A56-A1CA4488ACA1}"/>
                </a:ext>
              </a:extLst>
            </p:cNvPr>
            <p:cNvGrpSpPr>
              <a:grpSpLocks/>
            </p:cNvGrpSpPr>
            <p:nvPr userDrawn="1"/>
          </p:nvGrpSpPr>
          <p:grpSpPr bwMode="auto">
            <a:xfrm>
              <a:off x="2183" y="1519756"/>
              <a:ext cx="9141817" cy="4285281"/>
              <a:chOff x="2183" y="263655"/>
              <a:chExt cx="9141817" cy="5541316"/>
            </a:xfrm>
          </p:grpSpPr>
          <p:grpSp>
            <p:nvGrpSpPr>
              <p:cNvPr id="12" name="Agrupar 2">
                <a:extLst>
                  <a:ext uri="{FF2B5EF4-FFF2-40B4-BE49-F238E27FC236}">
                    <a16:creationId xmlns:a16="http://schemas.microsoft.com/office/drawing/2014/main" id="{2BA85296-1F22-4824-B570-11C7ECAE7778}"/>
                  </a:ext>
                </a:extLst>
              </p:cNvPr>
              <p:cNvGrpSpPr>
                <a:grpSpLocks/>
              </p:cNvGrpSpPr>
              <p:nvPr userDrawn="1"/>
            </p:nvGrpSpPr>
            <p:grpSpPr bwMode="auto">
              <a:xfrm>
                <a:off x="2183" y="263655"/>
                <a:ext cx="9141817" cy="1122629"/>
                <a:chOff x="2183" y="-141009"/>
                <a:chExt cx="9141817" cy="1122629"/>
              </a:xfrm>
            </p:grpSpPr>
            <p:sp>
              <p:nvSpPr>
                <p:cNvPr id="18" name="Rectángulo 3">
                  <a:extLst>
                    <a:ext uri="{FF2B5EF4-FFF2-40B4-BE49-F238E27FC236}">
                      <a16:creationId xmlns:a16="http://schemas.microsoft.com/office/drawing/2014/main" id="{84CC13CB-0140-4E06-AEB9-9983A9FA93C3}"/>
                    </a:ext>
                  </a:extLst>
                </p:cNvPr>
                <p:cNvSpPr/>
                <p:nvPr/>
              </p:nvSpPr>
              <p:spPr>
                <a:xfrm>
                  <a:off x="2183" y="144266"/>
                  <a:ext cx="9141817" cy="837354"/>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19" name="Rectángulo 4">
                  <a:extLst>
                    <a:ext uri="{FF2B5EF4-FFF2-40B4-BE49-F238E27FC236}">
                      <a16:creationId xmlns:a16="http://schemas.microsoft.com/office/drawing/2014/main" id="{375E12E6-08E0-4054-AF8A-49DD0705F4AB}"/>
                    </a:ext>
                  </a:extLst>
                </p:cNvPr>
                <p:cNvSpPr/>
                <p:nvPr/>
              </p:nvSpPr>
              <p:spPr>
                <a:xfrm>
                  <a:off x="2183" y="602"/>
                  <a:ext cx="9141817" cy="837354"/>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21" name="Rectángulo 5">
                  <a:extLst>
                    <a:ext uri="{FF2B5EF4-FFF2-40B4-BE49-F238E27FC236}">
                      <a16:creationId xmlns:a16="http://schemas.microsoft.com/office/drawing/2014/main" id="{9243B283-0FF7-479D-B544-7B91820E7280}"/>
                    </a:ext>
                  </a:extLst>
                </p:cNvPr>
                <p:cNvSpPr/>
                <p:nvPr/>
              </p:nvSpPr>
              <p:spPr>
                <a:xfrm>
                  <a:off x="2183" y="-141009"/>
                  <a:ext cx="9141817" cy="607492"/>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grpSp>
          <p:grpSp>
            <p:nvGrpSpPr>
              <p:cNvPr id="13" name="Agrupar 11">
                <a:extLst>
                  <a:ext uri="{FF2B5EF4-FFF2-40B4-BE49-F238E27FC236}">
                    <a16:creationId xmlns:a16="http://schemas.microsoft.com/office/drawing/2014/main" id="{0786A0C3-C419-4BA3-9C5E-1C196584716A}"/>
                  </a:ext>
                </a:extLst>
              </p:cNvPr>
              <p:cNvGrpSpPr>
                <a:grpSpLocks/>
              </p:cNvGrpSpPr>
              <p:nvPr userDrawn="1"/>
            </p:nvGrpSpPr>
            <p:grpSpPr bwMode="auto">
              <a:xfrm>
                <a:off x="2183" y="555088"/>
                <a:ext cx="9141817" cy="5249883"/>
                <a:chOff x="2183" y="-55589"/>
                <a:chExt cx="9141817" cy="1036259"/>
              </a:xfrm>
            </p:grpSpPr>
            <p:sp>
              <p:nvSpPr>
                <p:cNvPr id="14" name="Rectángulo 12">
                  <a:extLst>
                    <a:ext uri="{FF2B5EF4-FFF2-40B4-BE49-F238E27FC236}">
                      <a16:creationId xmlns:a16="http://schemas.microsoft.com/office/drawing/2014/main" id="{6A58A21E-C6BB-413A-AC02-30C40EAF7AE5}"/>
                    </a:ext>
                  </a:extLst>
                </p:cNvPr>
                <p:cNvSpPr/>
                <p:nvPr/>
              </p:nvSpPr>
              <p:spPr>
                <a:xfrm>
                  <a:off x="2183" y="144127"/>
                  <a:ext cx="9141817" cy="836542"/>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15" name="Rectángulo 13">
                  <a:extLst>
                    <a:ext uri="{FF2B5EF4-FFF2-40B4-BE49-F238E27FC236}">
                      <a16:creationId xmlns:a16="http://schemas.microsoft.com/office/drawing/2014/main" id="{FDE001CE-6357-4E88-8270-AFF93C714DBC}"/>
                    </a:ext>
                  </a:extLst>
                </p:cNvPr>
                <p:cNvSpPr/>
                <p:nvPr/>
              </p:nvSpPr>
              <p:spPr>
                <a:xfrm>
                  <a:off x="2183" y="-55589"/>
                  <a:ext cx="9141817" cy="955643"/>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16" name="Rectángulo 14">
                  <a:extLst>
                    <a:ext uri="{FF2B5EF4-FFF2-40B4-BE49-F238E27FC236}">
                      <a16:creationId xmlns:a16="http://schemas.microsoft.com/office/drawing/2014/main" id="{504CA6D1-E791-4BDC-837C-16A69091882F}"/>
                    </a:ext>
                  </a:extLst>
                </p:cNvPr>
                <p:cNvSpPr/>
                <p:nvPr/>
              </p:nvSpPr>
              <p:spPr>
                <a:xfrm>
                  <a:off x="2183" y="44472"/>
                  <a:ext cx="9141817" cy="789145"/>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grpSp>
        </p:grpSp>
        <p:grpSp>
          <p:nvGrpSpPr>
            <p:cNvPr id="8" name="Agrupar 6">
              <a:extLst>
                <a:ext uri="{FF2B5EF4-FFF2-40B4-BE49-F238E27FC236}">
                  <a16:creationId xmlns:a16="http://schemas.microsoft.com/office/drawing/2014/main" id="{E9BEF46F-74FC-4515-9953-1ACE42090719}"/>
                </a:ext>
              </a:extLst>
            </p:cNvPr>
            <p:cNvGrpSpPr>
              <a:grpSpLocks/>
            </p:cNvGrpSpPr>
            <p:nvPr userDrawn="1"/>
          </p:nvGrpSpPr>
          <p:grpSpPr bwMode="auto">
            <a:xfrm>
              <a:off x="2183" y="1845119"/>
              <a:ext cx="9141817" cy="4148785"/>
              <a:chOff x="2183" y="-3168057"/>
              <a:chExt cx="9141817" cy="4148785"/>
            </a:xfrm>
          </p:grpSpPr>
          <p:sp>
            <p:nvSpPr>
              <p:cNvPr id="9" name="Rectángulo 8">
                <a:extLst>
                  <a:ext uri="{FF2B5EF4-FFF2-40B4-BE49-F238E27FC236}">
                    <a16:creationId xmlns:a16="http://schemas.microsoft.com/office/drawing/2014/main" id="{9C5E383F-0ABD-4B84-86F7-4DEAFC6E99F4}"/>
                  </a:ext>
                </a:extLst>
              </p:cNvPr>
              <p:cNvSpPr/>
              <p:nvPr/>
            </p:nvSpPr>
            <p:spPr>
              <a:xfrm>
                <a:off x="2183" y="144306"/>
                <a:ext cx="9141817" cy="836422"/>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10" name="Rectángulo 9">
                <a:extLst>
                  <a:ext uri="{FF2B5EF4-FFF2-40B4-BE49-F238E27FC236}">
                    <a16:creationId xmlns:a16="http://schemas.microsoft.com/office/drawing/2014/main" id="{B26ECC16-63F4-4F7F-BA4F-FEA6394C4CD8}"/>
                  </a:ext>
                </a:extLst>
              </p:cNvPr>
              <p:cNvSpPr/>
              <p:nvPr/>
            </p:nvSpPr>
            <p:spPr>
              <a:xfrm>
                <a:off x="2183" y="-125"/>
                <a:ext cx="9141817" cy="836423"/>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11" name="Rectángulo 10">
                <a:extLst>
                  <a:ext uri="{FF2B5EF4-FFF2-40B4-BE49-F238E27FC236}">
                    <a16:creationId xmlns:a16="http://schemas.microsoft.com/office/drawing/2014/main" id="{99B6174C-4606-4F1C-890C-C38757473C34}"/>
                  </a:ext>
                </a:extLst>
              </p:cNvPr>
              <p:cNvSpPr/>
              <p:nvPr/>
            </p:nvSpPr>
            <p:spPr>
              <a:xfrm>
                <a:off x="2183" y="-3168057"/>
                <a:ext cx="9141817" cy="3818660"/>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grpSp>
      </p:grpSp>
      <p:sp>
        <p:nvSpPr>
          <p:cNvPr id="17" name="Marcador de texto 16"/>
          <p:cNvSpPr>
            <a:spLocks noGrp="1"/>
          </p:cNvSpPr>
          <p:nvPr>
            <p:ph type="body" sz="quarter" idx="10"/>
          </p:nvPr>
        </p:nvSpPr>
        <p:spPr>
          <a:xfrm>
            <a:off x="250825" y="1988840"/>
            <a:ext cx="8642350" cy="1583532"/>
          </a:xfrm>
          <a:prstGeom prst="rect">
            <a:avLst/>
          </a:prstGeom>
        </p:spPr>
        <p:txBody>
          <a:bodyPr vert="horz"/>
          <a:lstStyle>
            <a:lvl1pPr>
              <a:defRPr sz="3200"/>
            </a:lvl1pPr>
          </a:lstStyle>
          <a:p>
            <a:pPr lvl="0"/>
            <a:r>
              <a:rPr lang="pt-BR"/>
              <a:t>Clique para editar os estilos do texto mestre</a:t>
            </a:r>
          </a:p>
          <a:p>
            <a:pPr lvl="1"/>
            <a:r>
              <a:rPr lang="pt-BR"/>
              <a:t>Segundo nível</a:t>
            </a:r>
          </a:p>
        </p:txBody>
      </p:sp>
      <p:sp>
        <p:nvSpPr>
          <p:cNvPr id="20" name="Título 19"/>
          <p:cNvSpPr>
            <a:spLocks noGrp="1"/>
          </p:cNvSpPr>
          <p:nvPr>
            <p:ph type="title"/>
          </p:nvPr>
        </p:nvSpPr>
        <p:spPr>
          <a:xfrm>
            <a:off x="457200" y="188640"/>
            <a:ext cx="8229600" cy="1296144"/>
          </a:xfrm>
        </p:spPr>
        <p:txBody>
          <a:bodyPr/>
          <a:lstStyle/>
          <a:p>
            <a:r>
              <a:rPr lang="pt-BR"/>
              <a:t>Clique para editar o estilo do título mestre</a:t>
            </a:r>
            <a:endParaRPr lang="es-ES" dirty="0"/>
          </a:p>
        </p:txBody>
      </p:sp>
      <p:sp>
        <p:nvSpPr>
          <p:cNvPr id="25" name="Marcador de contenido 24"/>
          <p:cNvSpPr>
            <a:spLocks noGrp="1"/>
          </p:cNvSpPr>
          <p:nvPr>
            <p:ph sz="quarter" idx="12"/>
          </p:nvPr>
        </p:nvSpPr>
        <p:spPr>
          <a:xfrm>
            <a:off x="250825" y="3572372"/>
            <a:ext cx="8569325" cy="1223963"/>
          </a:xfrm>
          <a:prstGeom prst="rect">
            <a:avLst/>
          </a:prstGeom>
        </p:spPr>
        <p:txBody>
          <a:bodyPr vert="horz"/>
          <a:lstStyle>
            <a:lvl1pPr>
              <a:defRPr sz="3200"/>
            </a:lvl1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s-ES" dirty="0"/>
          </a:p>
        </p:txBody>
      </p:sp>
      <p:sp>
        <p:nvSpPr>
          <p:cNvPr id="27" name="Marcador de contenido 26"/>
          <p:cNvSpPr>
            <a:spLocks noGrp="1"/>
          </p:cNvSpPr>
          <p:nvPr>
            <p:ph sz="quarter" idx="13"/>
          </p:nvPr>
        </p:nvSpPr>
        <p:spPr>
          <a:xfrm>
            <a:off x="250825" y="5012235"/>
            <a:ext cx="8642350" cy="792162"/>
          </a:xfrm>
          <a:prstGeom prst="rect">
            <a:avLst/>
          </a:prstGeom>
        </p:spPr>
        <p:txBody>
          <a:bodyPr vert="horz"/>
          <a:lstStyle>
            <a:lvl1pPr>
              <a:defRPr sz="3200"/>
            </a:lvl1pPr>
          </a:lstStyle>
          <a:p>
            <a:r>
              <a:rPr lang="es-ES" dirty="0"/>
              <a:t>* </a:t>
            </a:r>
            <a:r>
              <a:rPr lang="es-ES" dirty="0" err="1"/>
              <a:t>Some</a:t>
            </a:r>
            <a:r>
              <a:rPr lang="es-ES" dirty="0"/>
              <a:t> </a:t>
            </a:r>
            <a:r>
              <a:rPr lang="es-ES" dirty="0" err="1"/>
              <a:t>signal</a:t>
            </a:r>
            <a:r>
              <a:rPr lang="es-ES" dirty="0"/>
              <a:t> </a:t>
            </a:r>
            <a:r>
              <a:rPr lang="es-ES" dirty="0" err="1"/>
              <a:t>words</a:t>
            </a:r>
            <a:r>
              <a:rPr lang="es-ES" dirty="0"/>
              <a:t> of </a:t>
            </a:r>
            <a:r>
              <a:rPr lang="es-ES" dirty="0" err="1"/>
              <a:t>the</a:t>
            </a:r>
            <a:r>
              <a:rPr lang="es-ES" dirty="0"/>
              <a:t> Simple </a:t>
            </a:r>
            <a:r>
              <a:rPr lang="es-ES" dirty="0" err="1"/>
              <a:t>Present</a:t>
            </a:r>
            <a:r>
              <a:rPr lang="es-ES" dirty="0"/>
              <a:t> are: </a:t>
            </a:r>
            <a:br>
              <a:rPr lang="es-ES" dirty="0"/>
            </a:br>
            <a:r>
              <a:rPr lang="es-ES" dirty="0" err="1"/>
              <a:t>every</a:t>
            </a:r>
            <a:r>
              <a:rPr lang="es-ES" dirty="0"/>
              <a:t> </a:t>
            </a:r>
            <a:r>
              <a:rPr lang="es-ES" dirty="0" err="1"/>
              <a:t>day</a:t>
            </a:r>
            <a:r>
              <a:rPr lang="es-ES" dirty="0"/>
              <a:t> / </a:t>
            </a:r>
            <a:r>
              <a:rPr lang="es-ES" dirty="0" err="1"/>
              <a:t>month</a:t>
            </a:r>
            <a:r>
              <a:rPr lang="es-ES" dirty="0"/>
              <a:t> / </a:t>
            </a:r>
            <a:r>
              <a:rPr lang="es-ES" dirty="0" err="1"/>
              <a:t>week</a:t>
            </a:r>
            <a:r>
              <a:rPr lang="es-ES" dirty="0"/>
              <a:t>, </a:t>
            </a:r>
            <a:r>
              <a:rPr lang="es-ES" dirty="0" err="1"/>
              <a:t>always</a:t>
            </a:r>
            <a:r>
              <a:rPr lang="es-ES" dirty="0"/>
              <a:t>, </a:t>
            </a:r>
            <a:r>
              <a:rPr lang="es-ES" dirty="0" err="1"/>
              <a:t>usually</a:t>
            </a:r>
            <a:r>
              <a:rPr lang="es-ES" dirty="0"/>
              <a:t>, </a:t>
            </a:r>
            <a:r>
              <a:rPr lang="es-ES" dirty="0" err="1"/>
              <a:t>sometimes</a:t>
            </a:r>
            <a:r>
              <a:rPr lang="es-ES" dirty="0"/>
              <a:t>...</a:t>
            </a:r>
          </a:p>
          <a:p>
            <a:endParaRPr lang="es-ES" dirty="0"/>
          </a:p>
        </p:txBody>
      </p:sp>
    </p:spTree>
    <p:extLst>
      <p:ext uri="{BB962C8B-B14F-4D97-AF65-F5344CB8AC3E}">
        <p14:creationId xmlns:p14="http://schemas.microsoft.com/office/powerpoint/2010/main" val="1559228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ítulo e conteúdo">
    <p:spTree>
      <p:nvGrpSpPr>
        <p:cNvPr id="1" name=""/>
        <p:cNvGrpSpPr/>
        <p:nvPr/>
      </p:nvGrpSpPr>
      <p:grpSpPr>
        <a:xfrm>
          <a:off x="0" y="0"/>
          <a:ext cx="0" cy="0"/>
          <a:chOff x="0" y="0"/>
          <a:chExt cx="0" cy="0"/>
        </a:xfrm>
      </p:grpSpPr>
      <p:sp>
        <p:nvSpPr>
          <p:cNvPr id="8" name="Marcador de texto 7"/>
          <p:cNvSpPr>
            <a:spLocks noGrp="1"/>
          </p:cNvSpPr>
          <p:nvPr>
            <p:ph type="body" sz="quarter" idx="10"/>
          </p:nvPr>
        </p:nvSpPr>
        <p:spPr>
          <a:xfrm>
            <a:off x="179388" y="2420938"/>
            <a:ext cx="8713787" cy="2016125"/>
          </a:xfrm>
          <a:prstGeom prst="rect">
            <a:avLst/>
          </a:prstGeom>
        </p:spPr>
        <p:txBody>
          <a:bodyPr vert="horz"/>
          <a:lstStyle>
            <a:lvl1pPr>
              <a:defRPr sz="3200"/>
            </a:lvl1pPr>
          </a:lstStyle>
          <a:p>
            <a:pPr lvl="0"/>
            <a:r>
              <a:rPr lang="en-US"/>
              <a:t>Click to edit Master text styles</a:t>
            </a:r>
          </a:p>
        </p:txBody>
      </p:sp>
    </p:spTree>
    <p:extLst>
      <p:ext uri="{BB962C8B-B14F-4D97-AF65-F5344CB8AC3E}">
        <p14:creationId xmlns:p14="http://schemas.microsoft.com/office/powerpoint/2010/main" val="1338964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a:extLst>
              <a:ext uri="{FF2B5EF4-FFF2-40B4-BE49-F238E27FC236}">
                <a16:creationId xmlns:a16="http://schemas.microsoft.com/office/drawing/2014/main" id="{C8077F95-10C7-4921-B104-7ED5B2BD1861}"/>
              </a:ext>
            </a:extLst>
          </p:cNvPr>
          <p:cNvSpPr>
            <a:spLocks noGrp="1"/>
          </p:cNvSpPr>
          <p:nvPr>
            <p:ph type="title"/>
          </p:nvPr>
        </p:nvSpPr>
        <p:spPr bwMode="auto">
          <a:xfrm>
            <a:off x="457200" y="188913"/>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ON</a:t>
            </a:r>
          </a:p>
        </p:txBody>
      </p:sp>
      <p:sp>
        <p:nvSpPr>
          <p:cNvPr id="230" name="Rectángulo 229">
            <a:extLst>
              <a:ext uri="{FF2B5EF4-FFF2-40B4-BE49-F238E27FC236}">
                <a16:creationId xmlns:a16="http://schemas.microsoft.com/office/drawing/2014/main" id="{64A5CF5C-2598-40D9-B2FE-E58FD4B7B329}"/>
              </a:ext>
            </a:extLst>
          </p:cNvPr>
          <p:cNvSpPr/>
          <p:nvPr userDrawn="1"/>
        </p:nvSpPr>
        <p:spPr>
          <a:xfrm>
            <a:off x="0" y="0"/>
            <a:ext cx="9144000" cy="6858000"/>
          </a:xfrm>
          <a:prstGeom prst="rect">
            <a:avLst/>
          </a:prstGeom>
          <a:solidFill>
            <a:srgbClr val="F523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231" name="Rectángulo 230">
            <a:extLst>
              <a:ext uri="{FF2B5EF4-FFF2-40B4-BE49-F238E27FC236}">
                <a16:creationId xmlns:a16="http://schemas.microsoft.com/office/drawing/2014/main" id="{8F6EAAD6-458A-4C7C-A054-2A13E8A23CBE}"/>
              </a:ext>
            </a:extLst>
          </p:cNvPr>
          <p:cNvSpPr/>
          <p:nvPr userDrawn="1"/>
        </p:nvSpPr>
        <p:spPr>
          <a:xfrm>
            <a:off x="0" y="6381750"/>
            <a:ext cx="9144000" cy="476250"/>
          </a:xfrm>
          <a:prstGeom prst="rect">
            <a:avLst/>
          </a:prstGeom>
          <a:solidFill>
            <a:srgbClr val="F523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solidFill>
                <a:srgbClr val="F93F63"/>
              </a:solidFill>
            </a:endParaRPr>
          </a:p>
        </p:txBody>
      </p:sp>
      <p:cxnSp>
        <p:nvCxnSpPr>
          <p:cNvPr id="232" name="Conector recto 231">
            <a:extLst>
              <a:ext uri="{FF2B5EF4-FFF2-40B4-BE49-F238E27FC236}">
                <a16:creationId xmlns:a16="http://schemas.microsoft.com/office/drawing/2014/main" id="{CCBF7DB4-D380-460D-8820-A0BE9445F2AA}"/>
              </a:ext>
            </a:extLst>
          </p:cNvPr>
          <p:cNvCxnSpPr/>
          <p:nvPr userDrawn="1"/>
        </p:nvCxnSpPr>
        <p:spPr>
          <a:xfrm>
            <a:off x="468313" y="6669088"/>
            <a:ext cx="8207375"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33" name="Rectángulo 232">
            <a:extLst>
              <a:ext uri="{FF2B5EF4-FFF2-40B4-BE49-F238E27FC236}">
                <a16:creationId xmlns:a16="http://schemas.microsoft.com/office/drawing/2014/main" id="{EA119BBE-6DD6-465B-B2C3-2A5F39BB28DE}"/>
              </a:ext>
            </a:extLst>
          </p:cNvPr>
          <p:cNvSpPr/>
          <p:nvPr userDrawn="1"/>
        </p:nvSpPr>
        <p:spPr>
          <a:xfrm>
            <a:off x="3635375" y="6381750"/>
            <a:ext cx="1873250" cy="476250"/>
          </a:xfrm>
          <a:prstGeom prst="rect">
            <a:avLst/>
          </a:prstGeom>
          <a:solidFill>
            <a:srgbClr val="F523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pic>
        <p:nvPicPr>
          <p:cNvPr id="1031" name="Imagen 14">
            <a:extLst>
              <a:ext uri="{FF2B5EF4-FFF2-40B4-BE49-F238E27FC236}">
                <a16:creationId xmlns:a16="http://schemas.microsoft.com/office/drawing/2014/main" id="{AFE3408E-E58C-4EAE-BB3F-5690220020D1}"/>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924300" y="6532563"/>
            <a:ext cx="12954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58" r:id="rId8"/>
  </p:sldLayoutIdLst>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Arial"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Arial"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Arial"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Arial"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thinkstockphotos.com/image/stock-photo-japanese-kids-playing-soccer/8331563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thinkstockphotos.com/image/stock-photo-kids-holding-hand/469556669"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www.thinkstockphotos.com/image/stock-photo-boy-cycling-with-his-father-standing-behind/57567919"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www.thinkstockphotos.com/image/stock-photo-bicycle-accident/177980283"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www.thinkstockphotos.com/image/stock-photo-boy-pretending-to-drive/76767475"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www.thinkstockphotos.com/image/stock-photo-the-man-is-driving-with-hands-on-the-steering/501535317"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www.thinkstockphotos.com/image/stock-photo-mother-and-daughter-cooking-thanksgiving-meal/76766403"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www.thinkstockphotos.com/image/stock-photo-making-a-mess/464846409"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www.thinkstockphotos.com/image/stock-photo-clock/AA053796"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www.thinkstockphotos.com/image/stock-photo-digital-photo-camera-3d-icon-isolated/479468173"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ítulo 2">
            <a:extLst>
              <a:ext uri="{FF2B5EF4-FFF2-40B4-BE49-F238E27FC236}">
                <a16:creationId xmlns:a16="http://schemas.microsoft.com/office/drawing/2014/main" id="{E7E6A742-0DC5-44C2-9EBC-85DDF1C73F22}"/>
              </a:ext>
            </a:extLst>
          </p:cNvPr>
          <p:cNvSpPr>
            <a:spLocks noGrp="1"/>
          </p:cNvSpPr>
          <p:nvPr>
            <p:ph type="title"/>
          </p:nvPr>
        </p:nvSpPr>
        <p:spPr>
          <a:xfrm>
            <a:off x="457200" y="188913"/>
            <a:ext cx="8229600" cy="1295400"/>
          </a:xfrm>
        </p:spPr>
        <p:txBody>
          <a:bodyPr/>
          <a:lstStyle/>
          <a:p>
            <a:r>
              <a:rPr lang="es-ES" altLang="en-US">
                <a:solidFill>
                  <a:schemeClr val="bg1"/>
                </a:solidFill>
                <a:latin typeface="Arial Black" panose="020B0A04020102020204" pitchFamily="34" charset="0"/>
              </a:rPr>
              <a:t>INTERROGATIVE FORM</a:t>
            </a:r>
          </a:p>
        </p:txBody>
      </p:sp>
      <p:sp>
        <p:nvSpPr>
          <p:cNvPr id="37" name="Title 1">
            <a:extLst>
              <a:ext uri="{FF2B5EF4-FFF2-40B4-BE49-F238E27FC236}">
                <a16:creationId xmlns:a16="http://schemas.microsoft.com/office/drawing/2014/main" id="{E0361103-CCAB-41AB-878D-4CC7455950E2}"/>
              </a:ext>
            </a:extLst>
          </p:cNvPr>
          <p:cNvSpPr txBox="1">
            <a:spLocks/>
          </p:cNvSpPr>
          <p:nvPr/>
        </p:nvSpPr>
        <p:spPr>
          <a:xfrm>
            <a:off x="481013" y="1079500"/>
            <a:ext cx="8229600" cy="485775"/>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1700" dirty="0">
                <a:solidFill>
                  <a:srgbClr val="FFFFFF"/>
                </a:solidFill>
                <a:latin typeface="+mn-lt"/>
              </a:rPr>
              <a:t>Look at the chart.</a:t>
            </a:r>
          </a:p>
        </p:txBody>
      </p:sp>
      <p:sp>
        <p:nvSpPr>
          <p:cNvPr id="51" name="Rectangle 44">
            <a:extLst>
              <a:ext uri="{FF2B5EF4-FFF2-40B4-BE49-F238E27FC236}">
                <a16:creationId xmlns:a16="http://schemas.microsoft.com/office/drawing/2014/main" id="{2293708F-9083-48F0-ADC5-4287CFF45001}"/>
              </a:ext>
            </a:extLst>
          </p:cNvPr>
          <p:cNvSpPr/>
          <p:nvPr/>
        </p:nvSpPr>
        <p:spPr bwMode="auto">
          <a:xfrm>
            <a:off x="0" y="4221163"/>
            <a:ext cx="9144000" cy="4365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2" name="Rectangle 42">
            <a:extLst>
              <a:ext uri="{FF2B5EF4-FFF2-40B4-BE49-F238E27FC236}">
                <a16:creationId xmlns:a16="http://schemas.microsoft.com/office/drawing/2014/main" id="{BE380036-ABA8-4E66-B113-6E1594021E64}"/>
              </a:ext>
            </a:extLst>
          </p:cNvPr>
          <p:cNvSpPr/>
          <p:nvPr/>
        </p:nvSpPr>
        <p:spPr bwMode="auto">
          <a:xfrm>
            <a:off x="0" y="3354388"/>
            <a:ext cx="9144000" cy="434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3" name="Rectangle 1">
            <a:extLst>
              <a:ext uri="{FF2B5EF4-FFF2-40B4-BE49-F238E27FC236}">
                <a16:creationId xmlns:a16="http://schemas.microsoft.com/office/drawing/2014/main" id="{B0C7AFCF-C795-4D4B-88FE-13AC91416D2D}"/>
              </a:ext>
            </a:extLst>
          </p:cNvPr>
          <p:cNvSpPr/>
          <p:nvPr/>
        </p:nvSpPr>
        <p:spPr bwMode="auto">
          <a:xfrm>
            <a:off x="0" y="2420938"/>
            <a:ext cx="9144000" cy="4365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6" name="Rectangle 22">
            <a:extLst>
              <a:ext uri="{FF2B5EF4-FFF2-40B4-BE49-F238E27FC236}">
                <a16:creationId xmlns:a16="http://schemas.microsoft.com/office/drawing/2014/main" id="{0CC9DB1E-C4FB-4BCA-8405-0EB620ADE384}"/>
              </a:ext>
            </a:extLst>
          </p:cNvPr>
          <p:cNvSpPr/>
          <p:nvPr/>
        </p:nvSpPr>
        <p:spPr bwMode="auto">
          <a:xfrm>
            <a:off x="0" y="5153025"/>
            <a:ext cx="9144000" cy="4365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655" name="Title 13">
            <a:extLst>
              <a:ext uri="{FF2B5EF4-FFF2-40B4-BE49-F238E27FC236}">
                <a16:creationId xmlns:a16="http://schemas.microsoft.com/office/drawing/2014/main" id="{8F614EA1-CEF2-4DE1-BE2B-42A6C836BD18}"/>
              </a:ext>
            </a:extLst>
          </p:cNvPr>
          <p:cNvSpPr txBox="1">
            <a:spLocks/>
          </p:cNvSpPr>
          <p:nvPr/>
        </p:nvSpPr>
        <p:spPr bwMode="auto">
          <a:xfrm>
            <a:off x="6724650" y="1887538"/>
            <a:ext cx="4408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a:solidFill>
                  <a:srgbClr val="F93F63"/>
                </a:solidFill>
                <a:latin typeface="Arial Black" panose="020B0A04020102020204" pitchFamily="34" charset="0"/>
              </a:rPr>
              <a:t>VERB</a:t>
            </a:r>
          </a:p>
        </p:txBody>
      </p:sp>
      <p:cxnSp>
        <p:nvCxnSpPr>
          <p:cNvPr id="64" name="Straight Connector 19">
            <a:extLst>
              <a:ext uri="{FF2B5EF4-FFF2-40B4-BE49-F238E27FC236}">
                <a16:creationId xmlns:a16="http://schemas.microsoft.com/office/drawing/2014/main" id="{A7C9054E-F75C-419A-9BF6-187C4D9B8F55}"/>
              </a:ext>
            </a:extLst>
          </p:cNvPr>
          <p:cNvCxnSpPr/>
          <p:nvPr/>
        </p:nvCxnSpPr>
        <p:spPr bwMode="auto">
          <a:xfrm>
            <a:off x="6564313" y="1916113"/>
            <a:ext cx="0" cy="41052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9">
            <a:extLst>
              <a:ext uri="{FF2B5EF4-FFF2-40B4-BE49-F238E27FC236}">
                <a16:creationId xmlns:a16="http://schemas.microsoft.com/office/drawing/2014/main" id="{B9CBA9FA-19FE-4CD2-A76C-9DF9D80EB682}"/>
              </a:ext>
            </a:extLst>
          </p:cNvPr>
          <p:cNvCxnSpPr/>
          <p:nvPr/>
        </p:nvCxnSpPr>
        <p:spPr bwMode="auto">
          <a:xfrm>
            <a:off x="2476500" y="1916113"/>
            <a:ext cx="0" cy="41052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658" name="Title 13">
            <a:extLst>
              <a:ext uri="{FF2B5EF4-FFF2-40B4-BE49-F238E27FC236}">
                <a16:creationId xmlns:a16="http://schemas.microsoft.com/office/drawing/2014/main" id="{CF99A139-A966-44DE-9B0D-B8E6BC374E9D}"/>
              </a:ext>
            </a:extLst>
          </p:cNvPr>
          <p:cNvSpPr txBox="1">
            <a:spLocks/>
          </p:cNvSpPr>
          <p:nvPr/>
        </p:nvSpPr>
        <p:spPr bwMode="auto">
          <a:xfrm>
            <a:off x="3214688" y="1857375"/>
            <a:ext cx="2374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r>
              <a:rPr lang="en-US" altLang="en-US">
                <a:solidFill>
                  <a:srgbClr val="F93F63"/>
                </a:solidFill>
                <a:latin typeface="Arial Black" panose="020B0A04020102020204" pitchFamily="34" charset="0"/>
              </a:rPr>
              <a:t>P. PRONOUN</a:t>
            </a:r>
          </a:p>
        </p:txBody>
      </p:sp>
      <p:sp>
        <p:nvSpPr>
          <p:cNvPr id="16" name="Content Placeholder 2">
            <a:extLst>
              <a:ext uri="{FF2B5EF4-FFF2-40B4-BE49-F238E27FC236}">
                <a16:creationId xmlns:a16="http://schemas.microsoft.com/office/drawing/2014/main" id="{37B57D9F-1249-425A-AB32-0DD8EEE55072}"/>
              </a:ext>
            </a:extLst>
          </p:cNvPr>
          <p:cNvSpPr txBox="1">
            <a:spLocks/>
          </p:cNvSpPr>
          <p:nvPr/>
        </p:nvSpPr>
        <p:spPr bwMode="auto">
          <a:xfrm>
            <a:off x="3786188" y="2349500"/>
            <a:ext cx="2168525" cy="3724275"/>
          </a:xfrm>
          <a:prstGeom prst="rect">
            <a:avLst/>
          </a:prstGeom>
          <a:noFill/>
          <a:ln>
            <a:noFill/>
          </a:ln>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lnSpc>
                <a:spcPct val="130000"/>
              </a:lnSpc>
              <a:spcBef>
                <a:spcPct val="20000"/>
              </a:spcBef>
              <a:buFont typeface="Arial" charset="0"/>
              <a:buNone/>
              <a:defRPr/>
            </a:pPr>
            <a:r>
              <a:rPr lang="en-US" sz="2000" dirty="0">
                <a:latin typeface="+mn-lt"/>
                <a:cs typeface="Arial Black"/>
              </a:rPr>
              <a:t>I</a:t>
            </a:r>
          </a:p>
          <a:p>
            <a:pPr eaLnBrk="1" hangingPunct="1">
              <a:lnSpc>
                <a:spcPct val="130000"/>
              </a:lnSpc>
              <a:spcBef>
                <a:spcPct val="20000"/>
              </a:spcBef>
              <a:buFont typeface="Arial" charset="0"/>
              <a:buNone/>
              <a:defRPr/>
            </a:pPr>
            <a:r>
              <a:rPr lang="en-US" sz="2000" dirty="0">
                <a:latin typeface="+mn-lt"/>
                <a:cs typeface="Arial Black"/>
              </a:rPr>
              <a:t>YOU</a:t>
            </a:r>
          </a:p>
          <a:p>
            <a:pPr eaLnBrk="1" hangingPunct="1">
              <a:lnSpc>
                <a:spcPct val="130000"/>
              </a:lnSpc>
              <a:spcBef>
                <a:spcPct val="20000"/>
              </a:spcBef>
              <a:buFont typeface="Arial" charset="0"/>
              <a:buNone/>
              <a:defRPr/>
            </a:pPr>
            <a:r>
              <a:rPr lang="en-US" sz="2000" dirty="0">
                <a:latin typeface="+mn-lt"/>
                <a:cs typeface="Arial Black"/>
              </a:rPr>
              <a:t>HE</a:t>
            </a:r>
          </a:p>
          <a:p>
            <a:pPr eaLnBrk="1" hangingPunct="1">
              <a:lnSpc>
                <a:spcPct val="130000"/>
              </a:lnSpc>
              <a:spcBef>
                <a:spcPct val="20000"/>
              </a:spcBef>
              <a:buFont typeface="Arial" charset="0"/>
              <a:buNone/>
              <a:defRPr/>
            </a:pPr>
            <a:r>
              <a:rPr lang="en-US" sz="2000" dirty="0">
                <a:latin typeface="+mn-lt"/>
                <a:cs typeface="Arial Black"/>
              </a:rPr>
              <a:t>SHE</a:t>
            </a:r>
          </a:p>
          <a:p>
            <a:pPr eaLnBrk="1" hangingPunct="1">
              <a:lnSpc>
                <a:spcPct val="130000"/>
              </a:lnSpc>
              <a:spcBef>
                <a:spcPct val="20000"/>
              </a:spcBef>
              <a:buFont typeface="Arial" charset="0"/>
              <a:buNone/>
              <a:defRPr/>
            </a:pPr>
            <a:r>
              <a:rPr lang="en-US" sz="2000" dirty="0">
                <a:latin typeface="+mn-lt"/>
                <a:cs typeface="Arial Black"/>
              </a:rPr>
              <a:t>IT</a:t>
            </a:r>
          </a:p>
          <a:p>
            <a:pPr eaLnBrk="1" hangingPunct="1">
              <a:lnSpc>
                <a:spcPct val="130000"/>
              </a:lnSpc>
              <a:spcBef>
                <a:spcPct val="20000"/>
              </a:spcBef>
              <a:buFont typeface="Arial" charset="0"/>
              <a:buNone/>
              <a:defRPr/>
            </a:pPr>
            <a:r>
              <a:rPr lang="en-US" sz="2000" dirty="0">
                <a:latin typeface="+mn-lt"/>
                <a:cs typeface="Arial Black"/>
              </a:rPr>
              <a:t>WE</a:t>
            </a:r>
          </a:p>
          <a:p>
            <a:pPr eaLnBrk="1" hangingPunct="1">
              <a:lnSpc>
                <a:spcPct val="130000"/>
              </a:lnSpc>
              <a:spcBef>
                <a:spcPct val="20000"/>
              </a:spcBef>
              <a:buFont typeface="Arial" charset="0"/>
              <a:buNone/>
              <a:defRPr/>
            </a:pPr>
            <a:r>
              <a:rPr lang="en-US" sz="2000" dirty="0">
                <a:latin typeface="+mn-lt"/>
                <a:cs typeface="Arial Black"/>
              </a:rPr>
              <a:t>YOU</a:t>
            </a:r>
          </a:p>
          <a:p>
            <a:pPr eaLnBrk="1" hangingPunct="1">
              <a:lnSpc>
                <a:spcPct val="130000"/>
              </a:lnSpc>
              <a:spcBef>
                <a:spcPct val="20000"/>
              </a:spcBef>
              <a:buFont typeface="Arial" charset="0"/>
              <a:buNone/>
              <a:defRPr/>
            </a:pPr>
            <a:r>
              <a:rPr lang="en-US" sz="2000" dirty="0">
                <a:latin typeface="+mn-lt"/>
                <a:cs typeface="Arial Black"/>
              </a:rPr>
              <a:t>THEY</a:t>
            </a:r>
          </a:p>
        </p:txBody>
      </p:sp>
      <p:sp>
        <p:nvSpPr>
          <p:cNvPr id="27660" name="Title 13">
            <a:extLst>
              <a:ext uri="{FF2B5EF4-FFF2-40B4-BE49-F238E27FC236}">
                <a16:creationId xmlns:a16="http://schemas.microsoft.com/office/drawing/2014/main" id="{1C2BC542-CD65-49DA-96E4-02DD36598618}"/>
              </a:ext>
            </a:extLst>
          </p:cNvPr>
          <p:cNvSpPr txBox="1">
            <a:spLocks/>
          </p:cNvSpPr>
          <p:nvPr/>
        </p:nvSpPr>
        <p:spPr bwMode="auto">
          <a:xfrm>
            <a:off x="142875" y="3143250"/>
            <a:ext cx="2143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r>
              <a:rPr lang="en-US" altLang="en-US" sz="6000">
                <a:solidFill>
                  <a:srgbClr val="F93F63"/>
                </a:solidFill>
                <a:latin typeface="Arial Black" panose="020B0A04020102020204" pitchFamily="34" charset="0"/>
              </a:rPr>
              <a:t>CAN</a:t>
            </a:r>
          </a:p>
        </p:txBody>
      </p:sp>
      <p:sp>
        <p:nvSpPr>
          <p:cNvPr id="18" name="Title 13">
            <a:extLst>
              <a:ext uri="{FF2B5EF4-FFF2-40B4-BE49-F238E27FC236}">
                <a16:creationId xmlns:a16="http://schemas.microsoft.com/office/drawing/2014/main" id="{5A8BA01F-6574-4690-93BD-B57A8E7F8229}"/>
              </a:ext>
            </a:extLst>
          </p:cNvPr>
          <p:cNvSpPr txBox="1">
            <a:spLocks/>
          </p:cNvSpPr>
          <p:nvPr/>
        </p:nvSpPr>
        <p:spPr bwMode="auto">
          <a:xfrm>
            <a:off x="6715125" y="2428875"/>
            <a:ext cx="2232025" cy="1692275"/>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endParaRPr lang="en-US" sz="2000" dirty="0">
              <a:solidFill>
                <a:schemeClr val="tx1"/>
              </a:solidFill>
              <a:latin typeface="+mj-lt"/>
              <a:cs typeface="Arial Black"/>
            </a:endParaRPr>
          </a:p>
          <a:p>
            <a:pPr fontAlgn="auto">
              <a:spcAft>
                <a:spcPts val="0"/>
              </a:spcAft>
              <a:defRPr/>
            </a:pPr>
            <a:endParaRPr lang="en-US" sz="2000" dirty="0">
              <a:solidFill>
                <a:schemeClr val="tx1"/>
              </a:solidFill>
              <a:latin typeface="+mj-lt"/>
              <a:cs typeface="Arial Black"/>
            </a:endParaRPr>
          </a:p>
          <a:p>
            <a:pPr algn="r" fontAlgn="auto">
              <a:spcAft>
                <a:spcPts val="0"/>
              </a:spcAft>
              <a:defRPr/>
            </a:pPr>
            <a:endParaRPr lang="en-US" sz="2000" dirty="0">
              <a:solidFill>
                <a:schemeClr val="tx1"/>
              </a:solidFill>
              <a:latin typeface="+mn-lt"/>
              <a:cs typeface="Arial Black"/>
            </a:endParaRPr>
          </a:p>
          <a:p>
            <a:pPr algn="r" fontAlgn="auto">
              <a:spcAft>
                <a:spcPts val="0"/>
              </a:spcAft>
              <a:defRPr/>
            </a:pPr>
            <a:endParaRPr lang="en-US" sz="2000" dirty="0">
              <a:solidFill>
                <a:schemeClr val="tx1"/>
              </a:solidFill>
              <a:latin typeface="+mj-lt"/>
              <a:cs typeface="Arial Black"/>
            </a:endParaRPr>
          </a:p>
          <a:p>
            <a:pPr algn="r" fontAlgn="auto">
              <a:spcAft>
                <a:spcPts val="0"/>
              </a:spcAft>
              <a:defRPr/>
            </a:pPr>
            <a:endParaRPr lang="en-US" sz="2400" dirty="0">
              <a:solidFill>
                <a:schemeClr val="tx1"/>
              </a:solidFill>
              <a:latin typeface="+mj-lt"/>
              <a:cs typeface="Arial Black"/>
            </a:endParaRPr>
          </a:p>
        </p:txBody>
      </p:sp>
      <p:sp>
        <p:nvSpPr>
          <p:cNvPr id="19" name="Title 13">
            <a:extLst>
              <a:ext uri="{FF2B5EF4-FFF2-40B4-BE49-F238E27FC236}">
                <a16:creationId xmlns:a16="http://schemas.microsoft.com/office/drawing/2014/main" id="{5EC4483F-268C-4236-93D7-8F1AFE6A3D18}"/>
              </a:ext>
            </a:extLst>
          </p:cNvPr>
          <p:cNvSpPr txBox="1">
            <a:spLocks/>
          </p:cNvSpPr>
          <p:nvPr/>
        </p:nvSpPr>
        <p:spPr bwMode="auto">
          <a:xfrm>
            <a:off x="6715125" y="3500438"/>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fontAlgn="auto">
              <a:spcAft>
                <a:spcPts val="0"/>
              </a:spcAft>
              <a:defRPr/>
            </a:pPr>
            <a:r>
              <a:rPr lang="en-US" sz="2000" dirty="0">
                <a:solidFill>
                  <a:schemeClr val="tx1"/>
                </a:solidFill>
                <a:latin typeface="+mn-lt"/>
                <a:cs typeface="Arial Black"/>
              </a:rPr>
              <a:t>  </a:t>
            </a:r>
          </a:p>
        </p:txBody>
      </p:sp>
      <p:sp>
        <p:nvSpPr>
          <p:cNvPr id="20" name="Title 13">
            <a:extLst>
              <a:ext uri="{FF2B5EF4-FFF2-40B4-BE49-F238E27FC236}">
                <a16:creationId xmlns:a16="http://schemas.microsoft.com/office/drawing/2014/main" id="{266F9FFE-AD16-4595-BE71-51660572E259}"/>
              </a:ext>
            </a:extLst>
          </p:cNvPr>
          <p:cNvSpPr txBox="1">
            <a:spLocks/>
          </p:cNvSpPr>
          <p:nvPr/>
        </p:nvSpPr>
        <p:spPr bwMode="auto">
          <a:xfrm>
            <a:off x="6715125" y="2428875"/>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2" name="Title 13">
            <a:extLst>
              <a:ext uri="{FF2B5EF4-FFF2-40B4-BE49-F238E27FC236}">
                <a16:creationId xmlns:a16="http://schemas.microsoft.com/office/drawing/2014/main" id="{2F393725-7BE4-4B2F-9AEA-98078FB9CBAB}"/>
              </a:ext>
            </a:extLst>
          </p:cNvPr>
          <p:cNvSpPr txBox="1">
            <a:spLocks/>
          </p:cNvSpPr>
          <p:nvPr/>
        </p:nvSpPr>
        <p:spPr bwMode="auto">
          <a:xfrm>
            <a:off x="6715125" y="2928938"/>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3" name="Title 13">
            <a:extLst>
              <a:ext uri="{FF2B5EF4-FFF2-40B4-BE49-F238E27FC236}">
                <a16:creationId xmlns:a16="http://schemas.microsoft.com/office/drawing/2014/main" id="{41115EC1-8BC1-452C-93BE-5E2B13B1E59B}"/>
              </a:ext>
            </a:extLst>
          </p:cNvPr>
          <p:cNvSpPr txBox="1">
            <a:spLocks/>
          </p:cNvSpPr>
          <p:nvPr/>
        </p:nvSpPr>
        <p:spPr bwMode="auto">
          <a:xfrm>
            <a:off x="6715125" y="3357563"/>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4" name="Title 13">
            <a:extLst>
              <a:ext uri="{FF2B5EF4-FFF2-40B4-BE49-F238E27FC236}">
                <a16:creationId xmlns:a16="http://schemas.microsoft.com/office/drawing/2014/main" id="{595946E2-3662-4AFF-BB9D-B04386677338}"/>
              </a:ext>
            </a:extLst>
          </p:cNvPr>
          <p:cNvSpPr txBox="1">
            <a:spLocks/>
          </p:cNvSpPr>
          <p:nvPr/>
        </p:nvSpPr>
        <p:spPr bwMode="auto">
          <a:xfrm>
            <a:off x="6715125" y="3786188"/>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5" name="Title 13">
            <a:extLst>
              <a:ext uri="{FF2B5EF4-FFF2-40B4-BE49-F238E27FC236}">
                <a16:creationId xmlns:a16="http://schemas.microsoft.com/office/drawing/2014/main" id="{9B151A07-1855-4E45-AFE9-6B67644E2DA7}"/>
              </a:ext>
            </a:extLst>
          </p:cNvPr>
          <p:cNvSpPr txBox="1">
            <a:spLocks/>
          </p:cNvSpPr>
          <p:nvPr/>
        </p:nvSpPr>
        <p:spPr bwMode="auto">
          <a:xfrm>
            <a:off x="6715125" y="4214813"/>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6" name="Title 13">
            <a:extLst>
              <a:ext uri="{FF2B5EF4-FFF2-40B4-BE49-F238E27FC236}">
                <a16:creationId xmlns:a16="http://schemas.microsoft.com/office/drawing/2014/main" id="{433F8770-15A7-4BB0-9F56-B425DD3F9EB6}"/>
              </a:ext>
            </a:extLst>
          </p:cNvPr>
          <p:cNvSpPr txBox="1">
            <a:spLocks/>
          </p:cNvSpPr>
          <p:nvPr/>
        </p:nvSpPr>
        <p:spPr bwMode="auto">
          <a:xfrm>
            <a:off x="6715125" y="4714875"/>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7" name="Title 13">
            <a:extLst>
              <a:ext uri="{FF2B5EF4-FFF2-40B4-BE49-F238E27FC236}">
                <a16:creationId xmlns:a16="http://schemas.microsoft.com/office/drawing/2014/main" id="{9E527F77-8441-4826-9DD5-7B02FB1C92A7}"/>
              </a:ext>
            </a:extLst>
          </p:cNvPr>
          <p:cNvSpPr txBox="1">
            <a:spLocks/>
          </p:cNvSpPr>
          <p:nvPr/>
        </p:nvSpPr>
        <p:spPr bwMode="auto">
          <a:xfrm>
            <a:off x="6715125" y="5143500"/>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8" name="Title 13">
            <a:extLst>
              <a:ext uri="{FF2B5EF4-FFF2-40B4-BE49-F238E27FC236}">
                <a16:creationId xmlns:a16="http://schemas.microsoft.com/office/drawing/2014/main" id="{C75D735E-81EE-4514-88F0-A814CF92F516}"/>
              </a:ext>
            </a:extLst>
          </p:cNvPr>
          <p:cNvSpPr txBox="1">
            <a:spLocks/>
          </p:cNvSpPr>
          <p:nvPr/>
        </p:nvSpPr>
        <p:spPr bwMode="auto">
          <a:xfrm>
            <a:off x="6715125" y="5572125"/>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Marcador de texto 2">
            <a:extLst>
              <a:ext uri="{FF2B5EF4-FFF2-40B4-BE49-F238E27FC236}">
                <a16:creationId xmlns:a16="http://schemas.microsoft.com/office/drawing/2014/main" id="{79234466-19F1-419A-8BE9-3E301C162F60}"/>
              </a:ext>
            </a:extLst>
          </p:cNvPr>
          <p:cNvSpPr>
            <a:spLocks noGrp="1"/>
          </p:cNvSpPr>
          <p:nvPr>
            <p:ph type="body" sz="quarter" idx="10"/>
          </p:nvPr>
        </p:nvSpPr>
        <p:spPr bwMode="auto">
          <a:xfrm>
            <a:off x="5292725" y="2708275"/>
            <a:ext cx="3311525" cy="2016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s-ES" altLang="en-US">
                <a:latin typeface="Arial Black" panose="020B0A04020102020204" pitchFamily="34" charset="0"/>
              </a:rPr>
              <a:t>a kangaroo / jump</a:t>
            </a:r>
          </a:p>
          <a:p>
            <a:pPr eaLnBrk="1" hangingPunct="1">
              <a:lnSpc>
                <a:spcPct val="90000"/>
              </a:lnSpc>
            </a:pPr>
            <a:endParaRPr lang="es-ES" altLang="en-US">
              <a:latin typeface="Arial" panose="020B0604020202020204" pitchFamily="34" charset="0"/>
            </a:endParaRPr>
          </a:p>
        </p:txBody>
      </p:sp>
      <p:sp>
        <p:nvSpPr>
          <p:cNvPr id="29698" name="Título 5">
            <a:extLst>
              <a:ext uri="{FF2B5EF4-FFF2-40B4-BE49-F238E27FC236}">
                <a16:creationId xmlns:a16="http://schemas.microsoft.com/office/drawing/2014/main" id="{DE634D70-24CD-4A1F-B34C-87F08FBA41A2}"/>
              </a:ext>
            </a:extLst>
          </p:cNvPr>
          <p:cNvSpPr>
            <a:spLocks noGrp="1"/>
          </p:cNvSpPr>
          <p:nvPr>
            <p:ph type="title"/>
          </p:nvPr>
        </p:nvSpPr>
        <p:spPr>
          <a:xfrm>
            <a:off x="457200" y="188913"/>
            <a:ext cx="8229600" cy="706437"/>
          </a:xfrm>
        </p:spPr>
        <p:txBody>
          <a:bodyPr/>
          <a:lstStyle/>
          <a:p>
            <a:pPr eaLnBrk="1" hangingPunct="1"/>
            <a:r>
              <a:rPr lang="es-ES" altLang="en-US" sz="3200" b="1">
                <a:solidFill>
                  <a:srgbClr val="F93F63"/>
                </a:solidFill>
                <a:latin typeface="Arial Black" panose="020B0A04020102020204" pitchFamily="34" charset="0"/>
              </a:rPr>
              <a:t>ASK QUESTIONS. USE THE CUES.</a:t>
            </a:r>
          </a:p>
        </p:txBody>
      </p:sp>
      <p:pic>
        <p:nvPicPr>
          <p:cNvPr id="29699" name="Picture Placeholder 2" descr="ThinkstockPhotos-146955596.jpg">
            <a:extLst>
              <a:ext uri="{FF2B5EF4-FFF2-40B4-BE49-F238E27FC236}">
                <a16:creationId xmlns:a16="http://schemas.microsoft.com/office/drawing/2014/main" id="{98A08F2B-875A-414B-A328-4825B56F0E3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3300" r="13300"/>
          <a:stretch>
            <a:fillRect/>
          </a:stretch>
        </p:blipFill>
        <p:spPr bwMode="auto">
          <a:xfrm>
            <a:off x="468313" y="1628775"/>
            <a:ext cx="4319587"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Marcador de texto 2">
            <a:extLst>
              <a:ext uri="{FF2B5EF4-FFF2-40B4-BE49-F238E27FC236}">
                <a16:creationId xmlns:a16="http://schemas.microsoft.com/office/drawing/2014/main" id="{BB94CCBF-94A8-432F-A34B-C9FDCBD16EDC}"/>
              </a:ext>
            </a:extLst>
          </p:cNvPr>
          <p:cNvSpPr>
            <a:spLocks noGrp="1"/>
          </p:cNvSpPr>
          <p:nvPr>
            <p:ph type="body" sz="quarter" idx="10"/>
          </p:nvPr>
        </p:nvSpPr>
        <p:spPr bwMode="auto">
          <a:xfrm>
            <a:off x="5292725" y="2708275"/>
            <a:ext cx="424815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s-ES" altLang="en-US">
                <a:latin typeface="Arial Black" panose="020B0A04020102020204" pitchFamily="34" charset="0"/>
              </a:rPr>
              <a:t>Can a kangaroo jump?</a:t>
            </a:r>
          </a:p>
          <a:p>
            <a:pPr eaLnBrk="1" hangingPunct="1">
              <a:lnSpc>
                <a:spcPct val="90000"/>
              </a:lnSpc>
            </a:pPr>
            <a:endParaRPr lang="es-ES" altLang="en-US">
              <a:latin typeface="Arial Black" panose="020B0A04020102020204" pitchFamily="34" charset="0"/>
            </a:endParaRPr>
          </a:p>
        </p:txBody>
      </p:sp>
      <p:sp>
        <p:nvSpPr>
          <p:cNvPr id="31746" name="Título 5">
            <a:extLst>
              <a:ext uri="{FF2B5EF4-FFF2-40B4-BE49-F238E27FC236}">
                <a16:creationId xmlns:a16="http://schemas.microsoft.com/office/drawing/2014/main" id="{A1EA4220-7417-45BC-8882-51E09CD4C1FE}"/>
              </a:ext>
            </a:extLst>
          </p:cNvPr>
          <p:cNvSpPr>
            <a:spLocks noGrp="1"/>
          </p:cNvSpPr>
          <p:nvPr>
            <p:ph type="title"/>
          </p:nvPr>
        </p:nvSpPr>
        <p:spPr>
          <a:xfrm>
            <a:off x="457200" y="188913"/>
            <a:ext cx="8229600" cy="706437"/>
          </a:xfrm>
        </p:spPr>
        <p:txBody>
          <a:bodyPr/>
          <a:lstStyle/>
          <a:p>
            <a:pPr eaLnBrk="1" hangingPunct="1"/>
            <a:r>
              <a:rPr lang="es-ES" altLang="en-US" sz="3200" b="1">
                <a:solidFill>
                  <a:srgbClr val="F93F63"/>
                </a:solidFill>
                <a:latin typeface="Arial Black" panose="020B0A04020102020204" pitchFamily="34" charset="0"/>
              </a:rPr>
              <a:t>CHECK.</a:t>
            </a:r>
          </a:p>
        </p:txBody>
      </p:sp>
      <p:pic>
        <p:nvPicPr>
          <p:cNvPr id="31747" name="Picture Placeholder 2" descr="ThinkstockPhotos-146955596.jpg">
            <a:extLst>
              <a:ext uri="{FF2B5EF4-FFF2-40B4-BE49-F238E27FC236}">
                <a16:creationId xmlns:a16="http://schemas.microsoft.com/office/drawing/2014/main" id="{54D1E6FB-0513-4204-950C-88A3BAC61482}"/>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3290" r="13290"/>
          <a:stretch>
            <a:fillRect/>
          </a:stretch>
        </p:blipFill>
        <p:spPr bwMode="auto">
          <a:xfrm>
            <a:off x="468313" y="1628775"/>
            <a:ext cx="4319587"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Marcador de texto 2">
            <a:extLst>
              <a:ext uri="{FF2B5EF4-FFF2-40B4-BE49-F238E27FC236}">
                <a16:creationId xmlns:a16="http://schemas.microsoft.com/office/drawing/2014/main" id="{ED14511F-4BC5-442F-ABFB-48D70A7E0D92}"/>
              </a:ext>
            </a:extLst>
          </p:cNvPr>
          <p:cNvSpPr>
            <a:spLocks noGrp="1"/>
          </p:cNvSpPr>
          <p:nvPr>
            <p:ph type="body" sz="quarter" idx="10"/>
          </p:nvPr>
        </p:nvSpPr>
        <p:spPr bwMode="auto">
          <a:xfrm>
            <a:off x="5292725" y="2708275"/>
            <a:ext cx="424815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s-ES" altLang="en-US">
                <a:latin typeface="Arial Black" panose="020B0A04020102020204" pitchFamily="34" charset="0"/>
              </a:rPr>
              <a:t>Can a kangaroo jump?</a:t>
            </a:r>
          </a:p>
          <a:p>
            <a:pPr eaLnBrk="1" hangingPunct="1">
              <a:lnSpc>
                <a:spcPct val="90000"/>
              </a:lnSpc>
            </a:pPr>
            <a:endParaRPr lang="es-ES" altLang="en-US">
              <a:latin typeface="Arial Black" panose="020B0A04020102020204" pitchFamily="34" charset="0"/>
            </a:endParaRPr>
          </a:p>
        </p:txBody>
      </p:sp>
      <p:sp>
        <p:nvSpPr>
          <p:cNvPr id="33794" name="Título 5">
            <a:extLst>
              <a:ext uri="{FF2B5EF4-FFF2-40B4-BE49-F238E27FC236}">
                <a16:creationId xmlns:a16="http://schemas.microsoft.com/office/drawing/2014/main" id="{DC69F405-71FA-4E99-AE98-A42F88F45705}"/>
              </a:ext>
            </a:extLst>
          </p:cNvPr>
          <p:cNvSpPr>
            <a:spLocks noGrp="1"/>
          </p:cNvSpPr>
          <p:nvPr>
            <p:ph type="title"/>
          </p:nvPr>
        </p:nvSpPr>
        <p:spPr>
          <a:xfrm>
            <a:off x="457200" y="188913"/>
            <a:ext cx="8229600" cy="706437"/>
          </a:xfrm>
        </p:spPr>
        <p:txBody>
          <a:bodyPr/>
          <a:lstStyle/>
          <a:p>
            <a:pPr eaLnBrk="1" hangingPunct="1"/>
            <a:r>
              <a:rPr lang="es-ES" altLang="en-US" sz="3200" b="1">
                <a:solidFill>
                  <a:srgbClr val="F93F63"/>
                </a:solidFill>
                <a:latin typeface="Arial Black" panose="020B0A04020102020204" pitchFamily="34" charset="0"/>
              </a:rPr>
              <a:t>CHECK.</a:t>
            </a:r>
          </a:p>
        </p:txBody>
      </p:sp>
      <p:sp>
        <p:nvSpPr>
          <p:cNvPr id="33795" name="Marcador de texto 2">
            <a:extLst>
              <a:ext uri="{FF2B5EF4-FFF2-40B4-BE49-F238E27FC236}">
                <a16:creationId xmlns:a16="http://schemas.microsoft.com/office/drawing/2014/main" id="{2524FE26-89FE-4102-8936-E831CCA69082}"/>
              </a:ext>
            </a:extLst>
          </p:cNvPr>
          <p:cNvSpPr>
            <a:spLocks noGrp="1"/>
          </p:cNvSpPr>
          <p:nvPr>
            <p:ph type="body" sz="quarter" idx="10"/>
          </p:nvPr>
        </p:nvSpPr>
        <p:spPr bwMode="auto">
          <a:xfrm>
            <a:off x="5357813" y="3857625"/>
            <a:ext cx="424815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s-ES" altLang="en-US">
                <a:solidFill>
                  <a:srgbClr val="F93F63"/>
                </a:solidFill>
                <a:latin typeface="Arial Black" panose="020B0A04020102020204" pitchFamily="34" charset="0"/>
              </a:rPr>
              <a:t>Yes, it can.</a:t>
            </a:r>
          </a:p>
          <a:p>
            <a:pPr eaLnBrk="1" hangingPunct="1">
              <a:lnSpc>
                <a:spcPct val="90000"/>
              </a:lnSpc>
            </a:pPr>
            <a:endParaRPr lang="es-ES" altLang="en-US">
              <a:latin typeface="Arial" panose="020B0604020202020204" pitchFamily="34" charset="0"/>
            </a:endParaRPr>
          </a:p>
        </p:txBody>
      </p:sp>
      <p:sp>
        <p:nvSpPr>
          <p:cNvPr id="33796" name="Picture Placeholder 1">
            <a:extLst>
              <a:ext uri="{FF2B5EF4-FFF2-40B4-BE49-F238E27FC236}">
                <a16:creationId xmlns:a16="http://schemas.microsoft.com/office/drawing/2014/main" id="{FF210E0E-BB76-4AAD-9798-A81A90EAF31D}"/>
              </a:ext>
            </a:extLst>
          </p:cNvPr>
          <p:cNvSpPr>
            <a:spLocks noGrp="1"/>
          </p:cNvSpPr>
          <p:nvPr>
            <p:ph type="pic" sz="quarter" idx="12"/>
          </p:nvPr>
        </p:nvSpPr>
        <p:spPr bwMode="auto">
          <a:xfrm>
            <a:off x="468313" y="1628775"/>
            <a:ext cx="4319587"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33797" name="Picture Placeholder 2" descr="ThinkstockPhotos-146955596.jpg">
            <a:extLst>
              <a:ext uri="{FF2B5EF4-FFF2-40B4-BE49-F238E27FC236}">
                <a16:creationId xmlns:a16="http://schemas.microsoft.com/office/drawing/2014/main" id="{76BEE739-2413-471B-8622-51BA782DDEF7}"/>
              </a:ext>
            </a:extLst>
          </p:cNvPr>
          <p:cNvPicPr>
            <a:picLocks noChangeAspect="1"/>
          </p:cNvPicPr>
          <p:nvPr/>
        </p:nvPicPr>
        <p:blipFill>
          <a:blip r:embed="rId3">
            <a:extLst>
              <a:ext uri="{28A0092B-C50C-407E-A947-70E740481C1C}">
                <a14:useLocalDpi xmlns:a14="http://schemas.microsoft.com/office/drawing/2010/main" val="0"/>
              </a:ext>
            </a:extLst>
          </a:blip>
          <a:srcRect l="13290" r="13290"/>
          <a:stretch>
            <a:fillRect/>
          </a:stretch>
        </p:blipFill>
        <p:spPr bwMode="auto">
          <a:xfrm>
            <a:off x="620713" y="1781175"/>
            <a:ext cx="43195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Marcador de texto 2">
            <a:extLst>
              <a:ext uri="{FF2B5EF4-FFF2-40B4-BE49-F238E27FC236}">
                <a16:creationId xmlns:a16="http://schemas.microsoft.com/office/drawing/2014/main" id="{E766A086-8C52-4F12-A85F-AA40F330EEB1}"/>
              </a:ext>
            </a:extLst>
          </p:cNvPr>
          <p:cNvSpPr>
            <a:spLocks noGrp="1"/>
          </p:cNvSpPr>
          <p:nvPr>
            <p:ph type="body" sz="quarter" idx="10"/>
          </p:nvPr>
        </p:nvSpPr>
        <p:spPr bwMode="auto">
          <a:xfrm>
            <a:off x="5292725" y="2708275"/>
            <a:ext cx="3240088"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s-ES" altLang="en-US">
                <a:latin typeface="Arial Black" panose="020B0A04020102020204" pitchFamily="34" charset="0"/>
              </a:rPr>
              <a:t>an alligator / fly</a:t>
            </a:r>
          </a:p>
          <a:p>
            <a:pPr eaLnBrk="1" hangingPunct="1">
              <a:lnSpc>
                <a:spcPct val="90000"/>
              </a:lnSpc>
            </a:pPr>
            <a:endParaRPr lang="es-ES" altLang="en-US">
              <a:latin typeface="Arial" panose="020B0604020202020204" pitchFamily="34" charset="0"/>
            </a:endParaRPr>
          </a:p>
        </p:txBody>
      </p:sp>
      <p:sp>
        <p:nvSpPr>
          <p:cNvPr id="35842" name="Título 5">
            <a:extLst>
              <a:ext uri="{FF2B5EF4-FFF2-40B4-BE49-F238E27FC236}">
                <a16:creationId xmlns:a16="http://schemas.microsoft.com/office/drawing/2014/main" id="{E91736F2-B471-4E05-9098-AEF58561D074}"/>
              </a:ext>
            </a:extLst>
          </p:cNvPr>
          <p:cNvSpPr>
            <a:spLocks noGrp="1"/>
          </p:cNvSpPr>
          <p:nvPr>
            <p:ph type="title"/>
          </p:nvPr>
        </p:nvSpPr>
        <p:spPr>
          <a:xfrm>
            <a:off x="457200" y="188913"/>
            <a:ext cx="8229600" cy="706437"/>
          </a:xfrm>
        </p:spPr>
        <p:txBody>
          <a:bodyPr/>
          <a:lstStyle/>
          <a:p>
            <a:pPr eaLnBrk="1" hangingPunct="1"/>
            <a:r>
              <a:rPr lang="es-ES" altLang="en-US" sz="3200" b="1">
                <a:solidFill>
                  <a:srgbClr val="F93F63"/>
                </a:solidFill>
                <a:latin typeface="Arial Black" panose="020B0A04020102020204" pitchFamily="34" charset="0"/>
              </a:rPr>
              <a:t>ASK QUESTIONS. USE THE CUES.</a:t>
            </a:r>
          </a:p>
        </p:txBody>
      </p:sp>
      <p:pic>
        <p:nvPicPr>
          <p:cNvPr id="35843" name="Picture Placeholder 2" descr="ThinkstockPhotos-517241973.jpg">
            <a:extLst>
              <a:ext uri="{FF2B5EF4-FFF2-40B4-BE49-F238E27FC236}">
                <a16:creationId xmlns:a16="http://schemas.microsoft.com/office/drawing/2014/main" id="{061F21BF-6200-45DC-A9B1-ECE254BA9CBD}"/>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2" r="16672"/>
          <a:stretch>
            <a:fillRect/>
          </a:stretch>
        </p:blipFill>
        <p:spPr bwMode="auto">
          <a:xfrm>
            <a:off x="468313" y="1628775"/>
            <a:ext cx="4319587"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Marcador de texto 2">
            <a:extLst>
              <a:ext uri="{FF2B5EF4-FFF2-40B4-BE49-F238E27FC236}">
                <a16:creationId xmlns:a16="http://schemas.microsoft.com/office/drawing/2014/main" id="{2C4BD49E-FA05-40C5-A185-13CF850AAC23}"/>
              </a:ext>
            </a:extLst>
          </p:cNvPr>
          <p:cNvSpPr>
            <a:spLocks noGrp="1"/>
          </p:cNvSpPr>
          <p:nvPr>
            <p:ph type="body" sz="quarter" idx="10"/>
          </p:nvPr>
        </p:nvSpPr>
        <p:spPr bwMode="auto">
          <a:xfrm>
            <a:off x="5292725" y="2708275"/>
            <a:ext cx="3311525"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s-ES" altLang="en-US">
                <a:latin typeface="Arial Black" panose="020B0A04020102020204" pitchFamily="34" charset="0"/>
              </a:rPr>
              <a:t>Can an alligator fly?</a:t>
            </a:r>
          </a:p>
          <a:p>
            <a:pPr eaLnBrk="1" hangingPunct="1">
              <a:lnSpc>
                <a:spcPct val="90000"/>
              </a:lnSpc>
            </a:pPr>
            <a:endParaRPr lang="es-ES" altLang="en-US">
              <a:latin typeface="Arial" panose="020B0604020202020204" pitchFamily="34" charset="0"/>
            </a:endParaRPr>
          </a:p>
        </p:txBody>
      </p:sp>
      <p:sp>
        <p:nvSpPr>
          <p:cNvPr id="37890" name="Título 5">
            <a:extLst>
              <a:ext uri="{FF2B5EF4-FFF2-40B4-BE49-F238E27FC236}">
                <a16:creationId xmlns:a16="http://schemas.microsoft.com/office/drawing/2014/main" id="{7A8803D6-DBFC-469F-9644-28E5FC628CF3}"/>
              </a:ext>
            </a:extLst>
          </p:cNvPr>
          <p:cNvSpPr>
            <a:spLocks noGrp="1"/>
          </p:cNvSpPr>
          <p:nvPr>
            <p:ph type="title"/>
          </p:nvPr>
        </p:nvSpPr>
        <p:spPr>
          <a:xfrm>
            <a:off x="457200" y="188913"/>
            <a:ext cx="8229600" cy="706437"/>
          </a:xfrm>
        </p:spPr>
        <p:txBody>
          <a:bodyPr/>
          <a:lstStyle/>
          <a:p>
            <a:pPr eaLnBrk="1" hangingPunct="1"/>
            <a:r>
              <a:rPr lang="es-ES" altLang="en-US" sz="3200" b="1">
                <a:solidFill>
                  <a:srgbClr val="F93F63"/>
                </a:solidFill>
                <a:latin typeface="Arial Black" panose="020B0A04020102020204" pitchFamily="34" charset="0"/>
              </a:rPr>
              <a:t>CHECK.</a:t>
            </a:r>
          </a:p>
        </p:txBody>
      </p:sp>
      <p:sp>
        <p:nvSpPr>
          <p:cNvPr id="37891" name="Picture Placeholder 1">
            <a:extLst>
              <a:ext uri="{FF2B5EF4-FFF2-40B4-BE49-F238E27FC236}">
                <a16:creationId xmlns:a16="http://schemas.microsoft.com/office/drawing/2014/main" id="{0A08FCE5-5B46-44AB-B20F-AC40395ABA9F}"/>
              </a:ext>
            </a:extLst>
          </p:cNvPr>
          <p:cNvSpPr>
            <a:spLocks noGrp="1"/>
          </p:cNvSpPr>
          <p:nvPr>
            <p:ph type="pic" sz="quarter" idx="12"/>
          </p:nvPr>
        </p:nvSpPr>
        <p:spPr bwMode="auto">
          <a:xfrm>
            <a:off x="468313" y="1628775"/>
            <a:ext cx="4319587"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37892" name="Picture Placeholder 2" descr="ThinkstockPhotos-517241973.jpg">
            <a:extLst>
              <a:ext uri="{FF2B5EF4-FFF2-40B4-BE49-F238E27FC236}">
                <a16:creationId xmlns:a16="http://schemas.microsoft.com/office/drawing/2014/main" id="{578C9A6F-6D0B-428B-92B4-0CFF87CEA96C}"/>
              </a:ext>
            </a:extLst>
          </p:cNvPr>
          <p:cNvPicPr>
            <a:picLocks noChangeAspect="1"/>
          </p:cNvPicPr>
          <p:nvPr/>
        </p:nvPicPr>
        <p:blipFill>
          <a:blip r:embed="rId3">
            <a:extLst>
              <a:ext uri="{28A0092B-C50C-407E-A947-70E740481C1C}">
                <a14:useLocalDpi xmlns:a14="http://schemas.microsoft.com/office/drawing/2010/main" val="0"/>
              </a:ext>
            </a:extLst>
          </a:blip>
          <a:srcRect l="16672" r="16672"/>
          <a:stretch>
            <a:fillRect/>
          </a:stretch>
        </p:blipFill>
        <p:spPr bwMode="auto">
          <a:xfrm>
            <a:off x="620713" y="1781175"/>
            <a:ext cx="43195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Marcador de texto 2">
            <a:extLst>
              <a:ext uri="{FF2B5EF4-FFF2-40B4-BE49-F238E27FC236}">
                <a16:creationId xmlns:a16="http://schemas.microsoft.com/office/drawing/2014/main" id="{01EDEBFC-B8BC-42E6-B62F-9E3FECEE2E92}"/>
              </a:ext>
            </a:extLst>
          </p:cNvPr>
          <p:cNvSpPr>
            <a:spLocks noGrp="1"/>
          </p:cNvSpPr>
          <p:nvPr>
            <p:ph type="body" sz="quarter" idx="10"/>
          </p:nvPr>
        </p:nvSpPr>
        <p:spPr bwMode="auto">
          <a:xfrm>
            <a:off x="5292725" y="2708275"/>
            <a:ext cx="3311525"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s-ES" altLang="en-US">
                <a:latin typeface="Arial Black" panose="020B0A04020102020204" pitchFamily="34" charset="0"/>
              </a:rPr>
              <a:t>Can an alligator fly?</a:t>
            </a:r>
          </a:p>
          <a:p>
            <a:pPr eaLnBrk="1" hangingPunct="1">
              <a:lnSpc>
                <a:spcPct val="90000"/>
              </a:lnSpc>
            </a:pPr>
            <a:endParaRPr lang="es-ES" altLang="en-US">
              <a:latin typeface="Arial" panose="020B0604020202020204" pitchFamily="34" charset="0"/>
            </a:endParaRPr>
          </a:p>
        </p:txBody>
      </p:sp>
      <p:sp>
        <p:nvSpPr>
          <p:cNvPr id="39938" name="Título 5">
            <a:extLst>
              <a:ext uri="{FF2B5EF4-FFF2-40B4-BE49-F238E27FC236}">
                <a16:creationId xmlns:a16="http://schemas.microsoft.com/office/drawing/2014/main" id="{92E13097-1FC4-44C3-B262-23E7F4205BE7}"/>
              </a:ext>
            </a:extLst>
          </p:cNvPr>
          <p:cNvSpPr>
            <a:spLocks noGrp="1"/>
          </p:cNvSpPr>
          <p:nvPr>
            <p:ph type="title"/>
          </p:nvPr>
        </p:nvSpPr>
        <p:spPr>
          <a:xfrm>
            <a:off x="457200" y="188913"/>
            <a:ext cx="8229600" cy="706437"/>
          </a:xfrm>
        </p:spPr>
        <p:txBody>
          <a:bodyPr/>
          <a:lstStyle/>
          <a:p>
            <a:pPr eaLnBrk="1" hangingPunct="1"/>
            <a:r>
              <a:rPr lang="es-ES" altLang="en-US" sz="3200" b="1">
                <a:solidFill>
                  <a:srgbClr val="F93F63"/>
                </a:solidFill>
                <a:latin typeface="Arial Black" panose="020B0A04020102020204" pitchFamily="34" charset="0"/>
              </a:rPr>
              <a:t>CHECK.</a:t>
            </a:r>
          </a:p>
        </p:txBody>
      </p:sp>
      <p:sp>
        <p:nvSpPr>
          <p:cNvPr id="39939" name="Marcador de texto 2">
            <a:extLst>
              <a:ext uri="{FF2B5EF4-FFF2-40B4-BE49-F238E27FC236}">
                <a16:creationId xmlns:a16="http://schemas.microsoft.com/office/drawing/2014/main" id="{462371CE-4F26-481B-A97C-1591269E8B64}"/>
              </a:ext>
            </a:extLst>
          </p:cNvPr>
          <p:cNvSpPr>
            <a:spLocks noGrp="1"/>
          </p:cNvSpPr>
          <p:nvPr>
            <p:ph type="body" sz="quarter" idx="10"/>
          </p:nvPr>
        </p:nvSpPr>
        <p:spPr bwMode="auto">
          <a:xfrm>
            <a:off x="5357813" y="3857625"/>
            <a:ext cx="424815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s-ES" altLang="en-US">
                <a:solidFill>
                  <a:srgbClr val="F93F63"/>
                </a:solidFill>
                <a:latin typeface="Arial Black" panose="020B0A04020102020204" pitchFamily="34" charset="0"/>
              </a:rPr>
              <a:t>No, it can’t.</a:t>
            </a:r>
          </a:p>
          <a:p>
            <a:pPr eaLnBrk="1" hangingPunct="1">
              <a:lnSpc>
                <a:spcPct val="90000"/>
              </a:lnSpc>
            </a:pPr>
            <a:endParaRPr lang="es-ES" altLang="en-US">
              <a:latin typeface="Arial" panose="020B0604020202020204" pitchFamily="34" charset="0"/>
            </a:endParaRPr>
          </a:p>
        </p:txBody>
      </p:sp>
      <p:sp>
        <p:nvSpPr>
          <p:cNvPr id="39940" name="Picture Placeholder 1">
            <a:extLst>
              <a:ext uri="{FF2B5EF4-FFF2-40B4-BE49-F238E27FC236}">
                <a16:creationId xmlns:a16="http://schemas.microsoft.com/office/drawing/2014/main" id="{B5AF458A-2B5E-4C05-9EC7-7C6CB0062243}"/>
              </a:ext>
            </a:extLst>
          </p:cNvPr>
          <p:cNvSpPr>
            <a:spLocks noGrp="1"/>
          </p:cNvSpPr>
          <p:nvPr>
            <p:ph type="pic" sz="quarter" idx="12"/>
          </p:nvPr>
        </p:nvSpPr>
        <p:spPr bwMode="auto">
          <a:xfrm>
            <a:off x="468313" y="1628775"/>
            <a:ext cx="4319587"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39941" name="Picture Placeholder 2" descr="ThinkstockPhotos-517241973.jpg">
            <a:extLst>
              <a:ext uri="{FF2B5EF4-FFF2-40B4-BE49-F238E27FC236}">
                <a16:creationId xmlns:a16="http://schemas.microsoft.com/office/drawing/2014/main" id="{F72DD6B0-3158-4781-B22D-F2197FF5D0FF}"/>
              </a:ext>
            </a:extLst>
          </p:cNvPr>
          <p:cNvPicPr>
            <a:picLocks noChangeAspect="1"/>
          </p:cNvPicPr>
          <p:nvPr/>
        </p:nvPicPr>
        <p:blipFill>
          <a:blip r:embed="rId3">
            <a:extLst>
              <a:ext uri="{28A0092B-C50C-407E-A947-70E740481C1C}">
                <a14:useLocalDpi xmlns:a14="http://schemas.microsoft.com/office/drawing/2010/main" val="0"/>
              </a:ext>
            </a:extLst>
          </a:blip>
          <a:srcRect l="16672" r="16672"/>
          <a:stretch>
            <a:fillRect/>
          </a:stretch>
        </p:blipFill>
        <p:spPr bwMode="auto">
          <a:xfrm>
            <a:off x="620713" y="1781175"/>
            <a:ext cx="43195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Marcador de texto 2">
            <a:extLst>
              <a:ext uri="{FF2B5EF4-FFF2-40B4-BE49-F238E27FC236}">
                <a16:creationId xmlns:a16="http://schemas.microsoft.com/office/drawing/2014/main" id="{09512EC5-D2A7-4850-84D5-2BB248CF755C}"/>
              </a:ext>
            </a:extLst>
          </p:cNvPr>
          <p:cNvSpPr>
            <a:spLocks noGrp="1"/>
          </p:cNvSpPr>
          <p:nvPr>
            <p:ph type="body" sz="quarter" idx="10"/>
          </p:nvPr>
        </p:nvSpPr>
        <p:spPr bwMode="auto">
          <a:xfrm>
            <a:off x="5292725" y="2708275"/>
            <a:ext cx="3311525"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s-ES" altLang="en-US">
                <a:latin typeface="Arial Black" panose="020B0A04020102020204" pitchFamily="34" charset="0"/>
              </a:rPr>
              <a:t>a butterfly / fly</a:t>
            </a:r>
          </a:p>
          <a:p>
            <a:pPr eaLnBrk="1" hangingPunct="1">
              <a:lnSpc>
                <a:spcPct val="90000"/>
              </a:lnSpc>
            </a:pPr>
            <a:endParaRPr lang="es-ES" altLang="en-US">
              <a:latin typeface="Arial" panose="020B0604020202020204" pitchFamily="34" charset="0"/>
            </a:endParaRPr>
          </a:p>
        </p:txBody>
      </p:sp>
      <p:sp>
        <p:nvSpPr>
          <p:cNvPr id="41986" name="Título 5">
            <a:extLst>
              <a:ext uri="{FF2B5EF4-FFF2-40B4-BE49-F238E27FC236}">
                <a16:creationId xmlns:a16="http://schemas.microsoft.com/office/drawing/2014/main" id="{2615C580-1DF0-4E47-9510-82BD0479C2BD}"/>
              </a:ext>
            </a:extLst>
          </p:cNvPr>
          <p:cNvSpPr>
            <a:spLocks noGrp="1"/>
          </p:cNvSpPr>
          <p:nvPr>
            <p:ph type="title"/>
          </p:nvPr>
        </p:nvSpPr>
        <p:spPr>
          <a:xfrm>
            <a:off x="457200" y="188913"/>
            <a:ext cx="8229600" cy="706437"/>
          </a:xfrm>
        </p:spPr>
        <p:txBody>
          <a:bodyPr/>
          <a:lstStyle/>
          <a:p>
            <a:pPr eaLnBrk="1" hangingPunct="1"/>
            <a:r>
              <a:rPr lang="es-ES" altLang="en-US" sz="3200" b="1">
                <a:solidFill>
                  <a:srgbClr val="F93F63"/>
                </a:solidFill>
                <a:latin typeface="Arial Black" panose="020B0A04020102020204" pitchFamily="34" charset="0"/>
              </a:rPr>
              <a:t>ASK QUESTIONS. USE THE CUES.</a:t>
            </a:r>
          </a:p>
        </p:txBody>
      </p:sp>
      <p:pic>
        <p:nvPicPr>
          <p:cNvPr id="41987" name="Picture Placeholder 2" descr="ThinkstockPhotos-454232949.jpg">
            <a:extLst>
              <a:ext uri="{FF2B5EF4-FFF2-40B4-BE49-F238E27FC236}">
                <a16:creationId xmlns:a16="http://schemas.microsoft.com/office/drawing/2014/main" id="{109A98BB-77F0-4F78-A6BD-5C258D7BE140}"/>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8894" r="8894"/>
          <a:stretch>
            <a:fillRect/>
          </a:stretch>
        </p:blipFill>
        <p:spPr bwMode="auto">
          <a:xfrm>
            <a:off x="468313" y="1628775"/>
            <a:ext cx="4319587"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Marcador de texto 2">
            <a:extLst>
              <a:ext uri="{FF2B5EF4-FFF2-40B4-BE49-F238E27FC236}">
                <a16:creationId xmlns:a16="http://schemas.microsoft.com/office/drawing/2014/main" id="{D68B650C-26DB-45BC-BDD2-3DA210E9F339}"/>
              </a:ext>
            </a:extLst>
          </p:cNvPr>
          <p:cNvSpPr>
            <a:spLocks noGrp="1"/>
          </p:cNvSpPr>
          <p:nvPr>
            <p:ph type="body" sz="quarter" idx="10"/>
          </p:nvPr>
        </p:nvSpPr>
        <p:spPr bwMode="auto">
          <a:xfrm>
            <a:off x="5292725" y="2708275"/>
            <a:ext cx="3455988" cy="1008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s-ES" altLang="en-US">
                <a:latin typeface="Arial Black" panose="020B0A04020102020204" pitchFamily="34" charset="0"/>
              </a:rPr>
              <a:t>Can a butterfly fly?</a:t>
            </a:r>
          </a:p>
          <a:p>
            <a:pPr eaLnBrk="1" hangingPunct="1">
              <a:lnSpc>
                <a:spcPct val="90000"/>
              </a:lnSpc>
            </a:pPr>
            <a:endParaRPr lang="es-ES" altLang="en-US">
              <a:latin typeface="Arial" panose="020B0604020202020204" pitchFamily="34" charset="0"/>
            </a:endParaRPr>
          </a:p>
        </p:txBody>
      </p:sp>
      <p:sp>
        <p:nvSpPr>
          <p:cNvPr id="44034" name="Título 5">
            <a:extLst>
              <a:ext uri="{FF2B5EF4-FFF2-40B4-BE49-F238E27FC236}">
                <a16:creationId xmlns:a16="http://schemas.microsoft.com/office/drawing/2014/main" id="{9A6BE511-B646-4DB5-9654-ECA582503CDB}"/>
              </a:ext>
            </a:extLst>
          </p:cNvPr>
          <p:cNvSpPr>
            <a:spLocks noGrp="1"/>
          </p:cNvSpPr>
          <p:nvPr>
            <p:ph type="title"/>
          </p:nvPr>
        </p:nvSpPr>
        <p:spPr>
          <a:xfrm>
            <a:off x="457200" y="188913"/>
            <a:ext cx="8229600" cy="706437"/>
          </a:xfrm>
        </p:spPr>
        <p:txBody>
          <a:bodyPr/>
          <a:lstStyle/>
          <a:p>
            <a:pPr eaLnBrk="1" hangingPunct="1"/>
            <a:r>
              <a:rPr lang="es-ES" altLang="en-US" sz="3200" b="1">
                <a:solidFill>
                  <a:srgbClr val="F93F63"/>
                </a:solidFill>
                <a:latin typeface="Arial Black" panose="020B0A04020102020204" pitchFamily="34" charset="0"/>
              </a:rPr>
              <a:t>CHECK.</a:t>
            </a:r>
          </a:p>
        </p:txBody>
      </p:sp>
      <p:sp>
        <p:nvSpPr>
          <p:cNvPr id="44035" name="Picture Placeholder 1">
            <a:extLst>
              <a:ext uri="{FF2B5EF4-FFF2-40B4-BE49-F238E27FC236}">
                <a16:creationId xmlns:a16="http://schemas.microsoft.com/office/drawing/2014/main" id="{EBE2868D-6493-475B-8459-77D980E846F9}"/>
              </a:ext>
            </a:extLst>
          </p:cNvPr>
          <p:cNvSpPr>
            <a:spLocks noGrp="1"/>
          </p:cNvSpPr>
          <p:nvPr>
            <p:ph type="pic" sz="quarter" idx="12"/>
          </p:nvPr>
        </p:nvSpPr>
        <p:spPr bwMode="auto">
          <a:xfrm>
            <a:off x="468313" y="1628775"/>
            <a:ext cx="4319587"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44036" name="Picture Placeholder 2" descr="ThinkstockPhotos-454232949.jpg">
            <a:extLst>
              <a:ext uri="{FF2B5EF4-FFF2-40B4-BE49-F238E27FC236}">
                <a16:creationId xmlns:a16="http://schemas.microsoft.com/office/drawing/2014/main" id="{6C0100FE-4E4A-49C9-B7B3-B17B96758ED3}"/>
              </a:ext>
            </a:extLst>
          </p:cNvPr>
          <p:cNvPicPr>
            <a:picLocks noChangeAspect="1"/>
          </p:cNvPicPr>
          <p:nvPr/>
        </p:nvPicPr>
        <p:blipFill>
          <a:blip r:embed="rId3">
            <a:extLst>
              <a:ext uri="{28A0092B-C50C-407E-A947-70E740481C1C}">
                <a14:useLocalDpi xmlns:a14="http://schemas.microsoft.com/office/drawing/2010/main" val="0"/>
              </a:ext>
            </a:extLst>
          </a:blip>
          <a:srcRect l="8894" r="8894"/>
          <a:stretch>
            <a:fillRect/>
          </a:stretch>
        </p:blipFill>
        <p:spPr bwMode="auto">
          <a:xfrm>
            <a:off x="620713" y="1781175"/>
            <a:ext cx="43195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Marcador de texto 2">
            <a:extLst>
              <a:ext uri="{FF2B5EF4-FFF2-40B4-BE49-F238E27FC236}">
                <a16:creationId xmlns:a16="http://schemas.microsoft.com/office/drawing/2014/main" id="{AE1ECAD8-BF30-4AB3-8F9A-4A6CE4C0B0DA}"/>
              </a:ext>
            </a:extLst>
          </p:cNvPr>
          <p:cNvSpPr>
            <a:spLocks noGrp="1"/>
          </p:cNvSpPr>
          <p:nvPr>
            <p:ph type="body" sz="quarter" idx="10"/>
          </p:nvPr>
        </p:nvSpPr>
        <p:spPr bwMode="auto">
          <a:xfrm>
            <a:off x="5292725" y="2708275"/>
            <a:ext cx="3455988" cy="1008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s-ES" altLang="en-US">
                <a:latin typeface="Arial Black" panose="020B0A04020102020204" pitchFamily="34" charset="0"/>
              </a:rPr>
              <a:t>Can a butterfly fly?</a:t>
            </a:r>
          </a:p>
          <a:p>
            <a:pPr eaLnBrk="1" hangingPunct="1">
              <a:lnSpc>
                <a:spcPct val="90000"/>
              </a:lnSpc>
            </a:pPr>
            <a:endParaRPr lang="es-ES" altLang="en-US">
              <a:latin typeface="Arial" panose="020B0604020202020204" pitchFamily="34" charset="0"/>
            </a:endParaRPr>
          </a:p>
        </p:txBody>
      </p:sp>
      <p:sp>
        <p:nvSpPr>
          <p:cNvPr id="46082" name="Título 5">
            <a:extLst>
              <a:ext uri="{FF2B5EF4-FFF2-40B4-BE49-F238E27FC236}">
                <a16:creationId xmlns:a16="http://schemas.microsoft.com/office/drawing/2014/main" id="{19B409DD-C0A5-4B0A-9130-718BBA28A9CD}"/>
              </a:ext>
            </a:extLst>
          </p:cNvPr>
          <p:cNvSpPr>
            <a:spLocks noGrp="1"/>
          </p:cNvSpPr>
          <p:nvPr>
            <p:ph type="title"/>
          </p:nvPr>
        </p:nvSpPr>
        <p:spPr>
          <a:xfrm>
            <a:off x="457200" y="188913"/>
            <a:ext cx="8229600" cy="706437"/>
          </a:xfrm>
        </p:spPr>
        <p:txBody>
          <a:bodyPr/>
          <a:lstStyle/>
          <a:p>
            <a:pPr eaLnBrk="1" hangingPunct="1"/>
            <a:r>
              <a:rPr lang="es-ES" altLang="en-US" sz="3200" b="1">
                <a:solidFill>
                  <a:srgbClr val="F93F63"/>
                </a:solidFill>
                <a:latin typeface="Arial Black" panose="020B0A04020102020204" pitchFamily="34" charset="0"/>
              </a:rPr>
              <a:t>CHECK.</a:t>
            </a:r>
          </a:p>
        </p:txBody>
      </p:sp>
      <p:sp>
        <p:nvSpPr>
          <p:cNvPr id="46083" name="Marcador de texto 2">
            <a:extLst>
              <a:ext uri="{FF2B5EF4-FFF2-40B4-BE49-F238E27FC236}">
                <a16:creationId xmlns:a16="http://schemas.microsoft.com/office/drawing/2014/main" id="{CB2F9C42-3C8B-4094-AFB7-54C073767B80}"/>
              </a:ext>
            </a:extLst>
          </p:cNvPr>
          <p:cNvSpPr>
            <a:spLocks noGrp="1"/>
          </p:cNvSpPr>
          <p:nvPr>
            <p:ph type="body" sz="quarter" idx="10"/>
          </p:nvPr>
        </p:nvSpPr>
        <p:spPr bwMode="auto">
          <a:xfrm>
            <a:off x="5357813" y="3857625"/>
            <a:ext cx="424815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s-ES" altLang="en-US">
                <a:solidFill>
                  <a:srgbClr val="F93F63"/>
                </a:solidFill>
                <a:latin typeface="Arial Black" panose="020B0A04020102020204" pitchFamily="34" charset="0"/>
              </a:rPr>
              <a:t>Yes, it can.</a:t>
            </a:r>
          </a:p>
          <a:p>
            <a:pPr eaLnBrk="1" hangingPunct="1">
              <a:lnSpc>
                <a:spcPct val="90000"/>
              </a:lnSpc>
            </a:pPr>
            <a:endParaRPr lang="es-ES" altLang="en-US">
              <a:latin typeface="Arial" panose="020B0604020202020204" pitchFamily="34" charset="0"/>
            </a:endParaRPr>
          </a:p>
        </p:txBody>
      </p:sp>
      <p:sp>
        <p:nvSpPr>
          <p:cNvPr id="46084" name="Picture Placeholder 1">
            <a:extLst>
              <a:ext uri="{FF2B5EF4-FFF2-40B4-BE49-F238E27FC236}">
                <a16:creationId xmlns:a16="http://schemas.microsoft.com/office/drawing/2014/main" id="{D2215A87-561B-45C5-82FF-5219C36A054A}"/>
              </a:ext>
            </a:extLst>
          </p:cNvPr>
          <p:cNvSpPr>
            <a:spLocks noGrp="1"/>
          </p:cNvSpPr>
          <p:nvPr>
            <p:ph type="pic" sz="quarter" idx="12"/>
          </p:nvPr>
        </p:nvSpPr>
        <p:spPr bwMode="auto">
          <a:xfrm>
            <a:off x="468313" y="1628775"/>
            <a:ext cx="4319587"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pic>
        <p:nvPicPr>
          <p:cNvPr id="46085" name="Picture Placeholder 2" descr="ThinkstockPhotos-454232949.jpg">
            <a:extLst>
              <a:ext uri="{FF2B5EF4-FFF2-40B4-BE49-F238E27FC236}">
                <a16:creationId xmlns:a16="http://schemas.microsoft.com/office/drawing/2014/main" id="{BB189649-9697-43EE-B3AA-07F143ABFDAB}"/>
              </a:ext>
            </a:extLst>
          </p:cNvPr>
          <p:cNvPicPr>
            <a:picLocks noChangeAspect="1"/>
          </p:cNvPicPr>
          <p:nvPr/>
        </p:nvPicPr>
        <p:blipFill>
          <a:blip r:embed="rId3">
            <a:extLst>
              <a:ext uri="{28A0092B-C50C-407E-A947-70E740481C1C}">
                <a14:useLocalDpi xmlns:a14="http://schemas.microsoft.com/office/drawing/2010/main" val="0"/>
              </a:ext>
            </a:extLst>
          </a:blip>
          <a:srcRect l="8894" r="8894"/>
          <a:stretch>
            <a:fillRect/>
          </a:stretch>
        </p:blipFill>
        <p:spPr bwMode="auto">
          <a:xfrm>
            <a:off x="620713" y="1781175"/>
            <a:ext cx="43195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ítulo 1">
            <a:extLst>
              <a:ext uri="{FF2B5EF4-FFF2-40B4-BE49-F238E27FC236}">
                <a16:creationId xmlns:a16="http://schemas.microsoft.com/office/drawing/2014/main" id="{4A0B405F-F747-42FA-8D79-8A25D992A6DA}"/>
              </a:ext>
            </a:extLst>
          </p:cNvPr>
          <p:cNvSpPr>
            <a:spLocks noGrp="1"/>
          </p:cNvSpPr>
          <p:nvPr>
            <p:ph type="title"/>
          </p:nvPr>
        </p:nvSpPr>
        <p:spPr>
          <a:xfrm>
            <a:off x="385763" y="2565400"/>
            <a:ext cx="8650287" cy="2433638"/>
          </a:xfrm>
        </p:spPr>
        <p:txBody>
          <a:bodyPr/>
          <a:lstStyle/>
          <a:p>
            <a:pPr algn="ctr"/>
            <a:r>
              <a:rPr lang="es-ES" altLang="en-US" b="1">
                <a:solidFill>
                  <a:srgbClr val="FFFFFF"/>
                </a:solidFill>
                <a:latin typeface="Arial Black" panose="020B0A04020102020204" pitchFamily="34" charset="0"/>
              </a:rPr>
              <a:t>CAN – CAN’T</a:t>
            </a:r>
          </a:p>
        </p:txBody>
      </p:sp>
      <p:sp>
        <p:nvSpPr>
          <p:cNvPr id="12290" name="Título 5">
            <a:extLst>
              <a:ext uri="{FF2B5EF4-FFF2-40B4-BE49-F238E27FC236}">
                <a16:creationId xmlns:a16="http://schemas.microsoft.com/office/drawing/2014/main" id="{AB660062-7457-4305-8B7A-FE46EDAFD5E0}"/>
              </a:ext>
            </a:extLst>
          </p:cNvPr>
          <p:cNvSpPr txBox="1">
            <a:spLocks/>
          </p:cNvSpPr>
          <p:nvPr/>
        </p:nvSpPr>
        <p:spPr bwMode="auto">
          <a:xfrm>
            <a:off x="457200" y="188913"/>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4400" b="1">
                <a:solidFill>
                  <a:srgbClr val="F93F63"/>
                </a:solidFill>
                <a:latin typeface="Arial Black" panose="020B0A04020102020204" pitchFamily="34" charset="0"/>
              </a:rPr>
              <a:t>ABILITIES</a:t>
            </a:r>
            <a:endParaRPr lang="es-ES" altLang="en-US" sz="4400">
              <a:latin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Marcador de texto 2">
            <a:extLst>
              <a:ext uri="{FF2B5EF4-FFF2-40B4-BE49-F238E27FC236}">
                <a16:creationId xmlns:a16="http://schemas.microsoft.com/office/drawing/2014/main" id="{7084F263-2FC2-40C2-940A-ABDD43C0711D}"/>
              </a:ext>
            </a:extLst>
          </p:cNvPr>
          <p:cNvSpPr>
            <a:spLocks noGrp="1"/>
          </p:cNvSpPr>
          <p:nvPr>
            <p:ph type="body" sz="quarter" idx="10"/>
          </p:nvPr>
        </p:nvSpPr>
        <p:spPr bwMode="auto">
          <a:xfrm>
            <a:off x="5292725" y="2708275"/>
            <a:ext cx="3311525"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s-ES" altLang="en-US">
                <a:latin typeface="Arial Black" panose="020B0A04020102020204" pitchFamily="34" charset="0"/>
              </a:rPr>
              <a:t>grandpa / use the computer</a:t>
            </a:r>
          </a:p>
          <a:p>
            <a:pPr eaLnBrk="1" hangingPunct="1">
              <a:lnSpc>
                <a:spcPct val="90000"/>
              </a:lnSpc>
            </a:pPr>
            <a:endParaRPr lang="es-ES" altLang="en-US">
              <a:latin typeface="Arial" panose="020B0604020202020204" pitchFamily="34" charset="0"/>
            </a:endParaRPr>
          </a:p>
        </p:txBody>
      </p:sp>
      <p:sp>
        <p:nvSpPr>
          <p:cNvPr id="48130" name="Título 5">
            <a:extLst>
              <a:ext uri="{FF2B5EF4-FFF2-40B4-BE49-F238E27FC236}">
                <a16:creationId xmlns:a16="http://schemas.microsoft.com/office/drawing/2014/main" id="{CD0F692D-5F1E-4CDF-BC9D-823D3FCEB159}"/>
              </a:ext>
            </a:extLst>
          </p:cNvPr>
          <p:cNvSpPr>
            <a:spLocks noGrp="1"/>
          </p:cNvSpPr>
          <p:nvPr>
            <p:ph type="title"/>
          </p:nvPr>
        </p:nvSpPr>
        <p:spPr>
          <a:xfrm>
            <a:off x="457200" y="188913"/>
            <a:ext cx="8229600" cy="706437"/>
          </a:xfrm>
        </p:spPr>
        <p:txBody>
          <a:bodyPr/>
          <a:lstStyle/>
          <a:p>
            <a:pPr eaLnBrk="1" hangingPunct="1"/>
            <a:r>
              <a:rPr lang="es-ES" altLang="en-US" sz="3200" b="1">
                <a:solidFill>
                  <a:srgbClr val="F93F63"/>
                </a:solidFill>
                <a:latin typeface="Arial Black" panose="020B0A04020102020204" pitchFamily="34" charset="0"/>
              </a:rPr>
              <a:t>ASK QUESTIONS. USE THE CUES.</a:t>
            </a:r>
          </a:p>
        </p:txBody>
      </p:sp>
      <p:pic>
        <p:nvPicPr>
          <p:cNvPr id="48131" name="Picture Placeholder 2" descr="ThinkstockPhotos-sb10063521a-001.jpg">
            <a:extLst>
              <a:ext uri="{FF2B5EF4-FFF2-40B4-BE49-F238E27FC236}">
                <a16:creationId xmlns:a16="http://schemas.microsoft.com/office/drawing/2014/main" id="{81625D89-8D44-44DC-BF0C-2FAC84431BA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9" r="16679"/>
          <a:stretch>
            <a:fillRect/>
          </a:stretch>
        </p:blipFill>
        <p:spPr bwMode="auto">
          <a:xfrm>
            <a:off x="468313" y="1628775"/>
            <a:ext cx="4319587"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Marcador de texto 2">
            <a:extLst>
              <a:ext uri="{FF2B5EF4-FFF2-40B4-BE49-F238E27FC236}">
                <a16:creationId xmlns:a16="http://schemas.microsoft.com/office/drawing/2014/main" id="{335BE0BF-5F94-4D18-A48F-2046AC5EEEAD}"/>
              </a:ext>
            </a:extLst>
          </p:cNvPr>
          <p:cNvSpPr>
            <a:spLocks noGrp="1"/>
          </p:cNvSpPr>
          <p:nvPr>
            <p:ph type="body" sz="quarter" idx="10"/>
          </p:nvPr>
        </p:nvSpPr>
        <p:spPr bwMode="auto">
          <a:xfrm>
            <a:off x="5292725" y="2708275"/>
            <a:ext cx="3382963" cy="1008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s-ES" altLang="en-US">
                <a:latin typeface="Arial Black" panose="020B0A04020102020204" pitchFamily="34" charset="0"/>
              </a:rPr>
              <a:t>Can grandpa use the computer?</a:t>
            </a:r>
          </a:p>
          <a:p>
            <a:pPr eaLnBrk="1" hangingPunct="1">
              <a:lnSpc>
                <a:spcPct val="90000"/>
              </a:lnSpc>
            </a:pPr>
            <a:endParaRPr lang="es-ES" altLang="en-US">
              <a:latin typeface="Arial Black" panose="020B0A04020102020204" pitchFamily="34" charset="0"/>
            </a:endParaRPr>
          </a:p>
        </p:txBody>
      </p:sp>
      <p:sp>
        <p:nvSpPr>
          <p:cNvPr id="50178" name="Título 5">
            <a:extLst>
              <a:ext uri="{FF2B5EF4-FFF2-40B4-BE49-F238E27FC236}">
                <a16:creationId xmlns:a16="http://schemas.microsoft.com/office/drawing/2014/main" id="{51D64606-3DAA-4661-B23C-6D0C0C327032}"/>
              </a:ext>
            </a:extLst>
          </p:cNvPr>
          <p:cNvSpPr>
            <a:spLocks noGrp="1"/>
          </p:cNvSpPr>
          <p:nvPr>
            <p:ph type="title"/>
          </p:nvPr>
        </p:nvSpPr>
        <p:spPr>
          <a:xfrm>
            <a:off x="457200" y="188913"/>
            <a:ext cx="8229600" cy="706437"/>
          </a:xfrm>
        </p:spPr>
        <p:txBody>
          <a:bodyPr/>
          <a:lstStyle/>
          <a:p>
            <a:pPr eaLnBrk="1" hangingPunct="1"/>
            <a:r>
              <a:rPr lang="es-ES" altLang="en-US" sz="3200" b="1">
                <a:solidFill>
                  <a:srgbClr val="F93F63"/>
                </a:solidFill>
                <a:latin typeface="Arial Black" panose="020B0A04020102020204" pitchFamily="34" charset="0"/>
              </a:rPr>
              <a:t>CHECK.</a:t>
            </a:r>
          </a:p>
        </p:txBody>
      </p:sp>
      <p:pic>
        <p:nvPicPr>
          <p:cNvPr id="50179" name="Picture Placeholder 2" descr="ThinkstockPhotos-sb10063521a-001.jpg">
            <a:extLst>
              <a:ext uri="{FF2B5EF4-FFF2-40B4-BE49-F238E27FC236}">
                <a16:creationId xmlns:a16="http://schemas.microsoft.com/office/drawing/2014/main" id="{5E6AC932-59F9-4F0F-AB95-FC09395712D2}"/>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9" r="16679"/>
          <a:stretch>
            <a:fillRect/>
          </a:stretch>
        </p:blipFill>
        <p:spPr bwMode="auto">
          <a:xfrm>
            <a:off x="468313" y="1628775"/>
            <a:ext cx="4319587"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Marcador de texto 2">
            <a:extLst>
              <a:ext uri="{FF2B5EF4-FFF2-40B4-BE49-F238E27FC236}">
                <a16:creationId xmlns:a16="http://schemas.microsoft.com/office/drawing/2014/main" id="{623FBE2C-7E1A-42F1-B1E9-A2CDDF4D4ACC}"/>
              </a:ext>
            </a:extLst>
          </p:cNvPr>
          <p:cNvSpPr>
            <a:spLocks noGrp="1"/>
          </p:cNvSpPr>
          <p:nvPr>
            <p:ph type="body" sz="quarter" idx="10"/>
          </p:nvPr>
        </p:nvSpPr>
        <p:spPr bwMode="auto">
          <a:xfrm>
            <a:off x="5292725" y="2708275"/>
            <a:ext cx="3382963" cy="1008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s-ES" altLang="en-US">
                <a:latin typeface="Arial Black" panose="020B0A04020102020204" pitchFamily="34" charset="0"/>
              </a:rPr>
              <a:t>Can grandpa use the computer?</a:t>
            </a:r>
          </a:p>
          <a:p>
            <a:pPr eaLnBrk="1" hangingPunct="1">
              <a:lnSpc>
                <a:spcPct val="90000"/>
              </a:lnSpc>
            </a:pPr>
            <a:endParaRPr lang="es-ES" altLang="en-US">
              <a:latin typeface="Arial Black" panose="020B0A04020102020204" pitchFamily="34" charset="0"/>
            </a:endParaRPr>
          </a:p>
        </p:txBody>
      </p:sp>
      <p:sp>
        <p:nvSpPr>
          <p:cNvPr id="52226" name="Título 5">
            <a:extLst>
              <a:ext uri="{FF2B5EF4-FFF2-40B4-BE49-F238E27FC236}">
                <a16:creationId xmlns:a16="http://schemas.microsoft.com/office/drawing/2014/main" id="{ABFF0115-02E9-4251-88EE-B54921A5D10E}"/>
              </a:ext>
            </a:extLst>
          </p:cNvPr>
          <p:cNvSpPr>
            <a:spLocks noGrp="1"/>
          </p:cNvSpPr>
          <p:nvPr>
            <p:ph type="title"/>
          </p:nvPr>
        </p:nvSpPr>
        <p:spPr>
          <a:xfrm>
            <a:off x="457200" y="188913"/>
            <a:ext cx="8229600" cy="706437"/>
          </a:xfrm>
        </p:spPr>
        <p:txBody>
          <a:bodyPr/>
          <a:lstStyle/>
          <a:p>
            <a:pPr eaLnBrk="1" hangingPunct="1"/>
            <a:r>
              <a:rPr lang="es-ES" altLang="en-US" sz="3200" b="1">
                <a:solidFill>
                  <a:srgbClr val="F93F63"/>
                </a:solidFill>
                <a:latin typeface="Arial Black" panose="020B0A04020102020204" pitchFamily="34" charset="0"/>
              </a:rPr>
              <a:t>CHECK.</a:t>
            </a:r>
          </a:p>
        </p:txBody>
      </p:sp>
      <p:sp>
        <p:nvSpPr>
          <p:cNvPr id="52227" name="Marcador de texto 2">
            <a:extLst>
              <a:ext uri="{FF2B5EF4-FFF2-40B4-BE49-F238E27FC236}">
                <a16:creationId xmlns:a16="http://schemas.microsoft.com/office/drawing/2014/main" id="{5EA56DB6-062B-4F78-A38E-544AD4F1FAED}"/>
              </a:ext>
            </a:extLst>
          </p:cNvPr>
          <p:cNvSpPr>
            <a:spLocks noGrp="1"/>
          </p:cNvSpPr>
          <p:nvPr>
            <p:ph type="body" sz="quarter" idx="10"/>
          </p:nvPr>
        </p:nvSpPr>
        <p:spPr bwMode="auto">
          <a:xfrm>
            <a:off x="5364163" y="4365625"/>
            <a:ext cx="424815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s-ES" altLang="en-US">
                <a:solidFill>
                  <a:srgbClr val="F93F63"/>
                </a:solidFill>
                <a:latin typeface="Arial Black" panose="020B0A04020102020204" pitchFamily="34" charset="0"/>
              </a:rPr>
              <a:t>No, he can’t.</a:t>
            </a:r>
          </a:p>
          <a:p>
            <a:pPr eaLnBrk="1" hangingPunct="1">
              <a:lnSpc>
                <a:spcPct val="90000"/>
              </a:lnSpc>
            </a:pPr>
            <a:endParaRPr lang="es-ES" altLang="en-US">
              <a:latin typeface="Arial" panose="020B0604020202020204" pitchFamily="34" charset="0"/>
            </a:endParaRPr>
          </a:p>
        </p:txBody>
      </p:sp>
      <p:pic>
        <p:nvPicPr>
          <p:cNvPr id="52228" name="Picture Placeholder 2" descr="ThinkstockPhotos-sb10063521a-001.jpg">
            <a:extLst>
              <a:ext uri="{FF2B5EF4-FFF2-40B4-BE49-F238E27FC236}">
                <a16:creationId xmlns:a16="http://schemas.microsoft.com/office/drawing/2014/main" id="{D56CE47B-754F-43B5-8164-DAD8CD1EB0B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9" r="16679"/>
          <a:stretch>
            <a:fillRect/>
          </a:stretch>
        </p:blipFill>
        <p:spPr bwMode="auto">
          <a:xfrm>
            <a:off x="468313" y="1628775"/>
            <a:ext cx="4319587"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Marcador de texto 2">
            <a:extLst>
              <a:ext uri="{FF2B5EF4-FFF2-40B4-BE49-F238E27FC236}">
                <a16:creationId xmlns:a16="http://schemas.microsoft.com/office/drawing/2014/main" id="{5464032C-E154-430B-8C9A-D3D53B1ACABD}"/>
              </a:ext>
            </a:extLst>
          </p:cNvPr>
          <p:cNvSpPr>
            <a:spLocks noGrp="1"/>
          </p:cNvSpPr>
          <p:nvPr>
            <p:ph type="body" sz="quarter" idx="10"/>
          </p:nvPr>
        </p:nvSpPr>
        <p:spPr bwMode="auto">
          <a:xfrm>
            <a:off x="5292725" y="2708275"/>
            <a:ext cx="424815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s-ES" altLang="en-US">
                <a:latin typeface="Arial Black" panose="020B0A04020102020204" pitchFamily="34" charset="0"/>
              </a:rPr>
              <a:t>a baby / walk</a:t>
            </a:r>
          </a:p>
          <a:p>
            <a:pPr eaLnBrk="1" hangingPunct="1">
              <a:lnSpc>
                <a:spcPct val="90000"/>
              </a:lnSpc>
            </a:pPr>
            <a:endParaRPr lang="es-ES" altLang="en-US">
              <a:latin typeface="Arial" panose="020B0604020202020204" pitchFamily="34" charset="0"/>
            </a:endParaRPr>
          </a:p>
        </p:txBody>
      </p:sp>
      <p:sp>
        <p:nvSpPr>
          <p:cNvPr id="54274" name="Título 5">
            <a:extLst>
              <a:ext uri="{FF2B5EF4-FFF2-40B4-BE49-F238E27FC236}">
                <a16:creationId xmlns:a16="http://schemas.microsoft.com/office/drawing/2014/main" id="{9C59EB3D-425F-4C17-9091-BFE2A29ED401}"/>
              </a:ext>
            </a:extLst>
          </p:cNvPr>
          <p:cNvSpPr>
            <a:spLocks noGrp="1"/>
          </p:cNvSpPr>
          <p:nvPr>
            <p:ph type="title"/>
          </p:nvPr>
        </p:nvSpPr>
        <p:spPr>
          <a:xfrm>
            <a:off x="457200" y="188913"/>
            <a:ext cx="8229600" cy="706437"/>
          </a:xfrm>
        </p:spPr>
        <p:txBody>
          <a:bodyPr/>
          <a:lstStyle/>
          <a:p>
            <a:pPr eaLnBrk="1" hangingPunct="1"/>
            <a:r>
              <a:rPr lang="es-ES" altLang="en-US" sz="3200" b="1">
                <a:solidFill>
                  <a:srgbClr val="F93F63"/>
                </a:solidFill>
                <a:latin typeface="Arial Black" panose="020B0A04020102020204" pitchFamily="34" charset="0"/>
              </a:rPr>
              <a:t>ASK QUESTIONS. USE THE CUES.</a:t>
            </a:r>
          </a:p>
        </p:txBody>
      </p:sp>
      <p:pic>
        <p:nvPicPr>
          <p:cNvPr id="54275" name="Picture Placeholder 2" descr="ThinkstockPhotos-484262481.jpg">
            <a:extLst>
              <a:ext uri="{FF2B5EF4-FFF2-40B4-BE49-F238E27FC236}">
                <a16:creationId xmlns:a16="http://schemas.microsoft.com/office/drawing/2014/main" id="{C0872564-89A2-4E82-8847-6E6909DD6DD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9254" r="9254"/>
          <a:stretch>
            <a:fillRect/>
          </a:stretch>
        </p:blipFill>
        <p:spPr bwMode="auto">
          <a:xfrm>
            <a:off x="468313" y="1628775"/>
            <a:ext cx="4319587"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Marcador de texto 2">
            <a:extLst>
              <a:ext uri="{FF2B5EF4-FFF2-40B4-BE49-F238E27FC236}">
                <a16:creationId xmlns:a16="http://schemas.microsoft.com/office/drawing/2014/main" id="{9AAC7171-D636-4EB3-A251-1A20BB6A7811}"/>
              </a:ext>
            </a:extLst>
          </p:cNvPr>
          <p:cNvSpPr>
            <a:spLocks noGrp="1"/>
          </p:cNvSpPr>
          <p:nvPr>
            <p:ph type="body" sz="quarter" idx="10"/>
          </p:nvPr>
        </p:nvSpPr>
        <p:spPr bwMode="auto">
          <a:xfrm>
            <a:off x="5292725" y="2708275"/>
            <a:ext cx="3527425"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s-ES" altLang="en-US">
                <a:latin typeface="Arial Black" panose="020B0A04020102020204" pitchFamily="34" charset="0"/>
              </a:rPr>
              <a:t>Can a baby walk?</a:t>
            </a:r>
          </a:p>
          <a:p>
            <a:pPr eaLnBrk="1" hangingPunct="1">
              <a:lnSpc>
                <a:spcPct val="90000"/>
              </a:lnSpc>
            </a:pPr>
            <a:endParaRPr lang="es-ES" altLang="en-US">
              <a:latin typeface="Arial" panose="020B0604020202020204" pitchFamily="34" charset="0"/>
            </a:endParaRPr>
          </a:p>
        </p:txBody>
      </p:sp>
      <p:sp>
        <p:nvSpPr>
          <p:cNvPr id="56322" name="Título 5">
            <a:extLst>
              <a:ext uri="{FF2B5EF4-FFF2-40B4-BE49-F238E27FC236}">
                <a16:creationId xmlns:a16="http://schemas.microsoft.com/office/drawing/2014/main" id="{4128A4A4-4249-4734-9B18-9D8D76FA3325}"/>
              </a:ext>
            </a:extLst>
          </p:cNvPr>
          <p:cNvSpPr>
            <a:spLocks noGrp="1"/>
          </p:cNvSpPr>
          <p:nvPr>
            <p:ph type="title"/>
          </p:nvPr>
        </p:nvSpPr>
        <p:spPr>
          <a:xfrm>
            <a:off x="457200" y="188913"/>
            <a:ext cx="8229600" cy="706437"/>
          </a:xfrm>
        </p:spPr>
        <p:txBody>
          <a:bodyPr/>
          <a:lstStyle/>
          <a:p>
            <a:pPr eaLnBrk="1" hangingPunct="1"/>
            <a:r>
              <a:rPr lang="es-ES" altLang="en-US" sz="3200" b="1">
                <a:solidFill>
                  <a:srgbClr val="F93F63"/>
                </a:solidFill>
                <a:latin typeface="Arial Black" panose="020B0A04020102020204" pitchFamily="34" charset="0"/>
              </a:rPr>
              <a:t>CHECK.</a:t>
            </a:r>
          </a:p>
        </p:txBody>
      </p:sp>
      <p:pic>
        <p:nvPicPr>
          <p:cNvPr id="56323" name="Picture Placeholder 2" descr="ThinkstockPhotos-484262481.jpg">
            <a:extLst>
              <a:ext uri="{FF2B5EF4-FFF2-40B4-BE49-F238E27FC236}">
                <a16:creationId xmlns:a16="http://schemas.microsoft.com/office/drawing/2014/main" id="{1B2405EF-838B-42BA-B56D-61FA300E3AC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9254" r="9254"/>
          <a:stretch>
            <a:fillRect/>
          </a:stretch>
        </p:blipFill>
        <p:spPr bwMode="auto">
          <a:xfrm>
            <a:off x="468313" y="1628775"/>
            <a:ext cx="4319587"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Marcador de texto 2">
            <a:extLst>
              <a:ext uri="{FF2B5EF4-FFF2-40B4-BE49-F238E27FC236}">
                <a16:creationId xmlns:a16="http://schemas.microsoft.com/office/drawing/2014/main" id="{0B365F03-8ECE-40A6-B68A-88F25A81D383}"/>
              </a:ext>
            </a:extLst>
          </p:cNvPr>
          <p:cNvSpPr>
            <a:spLocks noGrp="1"/>
          </p:cNvSpPr>
          <p:nvPr>
            <p:ph type="body" sz="quarter" idx="10"/>
          </p:nvPr>
        </p:nvSpPr>
        <p:spPr bwMode="auto">
          <a:xfrm>
            <a:off x="5292725" y="2708275"/>
            <a:ext cx="3527425"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s-ES" altLang="en-US">
                <a:latin typeface="Arial Black" panose="020B0A04020102020204" pitchFamily="34" charset="0"/>
              </a:rPr>
              <a:t>Can a baby walk?</a:t>
            </a:r>
          </a:p>
          <a:p>
            <a:pPr eaLnBrk="1" hangingPunct="1">
              <a:lnSpc>
                <a:spcPct val="90000"/>
              </a:lnSpc>
            </a:pPr>
            <a:endParaRPr lang="es-ES" altLang="en-US">
              <a:latin typeface="Arial" panose="020B0604020202020204" pitchFamily="34" charset="0"/>
            </a:endParaRPr>
          </a:p>
        </p:txBody>
      </p:sp>
      <p:sp>
        <p:nvSpPr>
          <p:cNvPr id="58370" name="Título 5">
            <a:extLst>
              <a:ext uri="{FF2B5EF4-FFF2-40B4-BE49-F238E27FC236}">
                <a16:creationId xmlns:a16="http://schemas.microsoft.com/office/drawing/2014/main" id="{92EF9868-21F4-4F6E-A9E9-B64C94605FD2}"/>
              </a:ext>
            </a:extLst>
          </p:cNvPr>
          <p:cNvSpPr>
            <a:spLocks noGrp="1"/>
          </p:cNvSpPr>
          <p:nvPr>
            <p:ph type="title"/>
          </p:nvPr>
        </p:nvSpPr>
        <p:spPr>
          <a:xfrm>
            <a:off x="457200" y="188913"/>
            <a:ext cx="8229600" cy="706437"/>
          </a:xfrm>
        </p:spPr>
        <p:txBody>
          <a:bodyPr/>
          <a:lstStyle/>
          <a:p>
            <a:pPr eaLnBrk="1" hangingPunct="1"/>
            <a:r>
              <a:rPr lang="es-ES" altLang="en-US" sz="3200" b="1">
                <a:solidFill>
                  <a:srgbClr val="F93F63"/>
                </a:solidFill>
                <a:latin typeface="Arial Black" panose="020B0A04020102020204" pitchFamily="34" charset="0"/>
              </a:rPr>
              <a:t>CHECK.</a:t>
            </a:r>
          </a:p>
        </p:txBody>
      </p:sp>
      <p:sp>
        <p:nvSpPr>
          <p:cNvPr id="58371" name="Marcador de texto 2">
            <a:extLst>
              <a:ext uri="{FF2B5EF4-FFF2-40B4-BE49-F238E27FC236}">
                <a16:creationId xmlns:a16="http://schemas.microsoft.com/office/drawing/2014/main" id="{EA479A47-222D-4059-81C7-375A297F38B0}"/>
              </a:ext>
            </a:extLst>
          </p:cNvPr>
          <p:cNvSpPr>
            <a:spLocks noGrp="1"/>
          </p:cNvSpPr>
          <p:nvPr>
            <p:ph type="body" sz="quarter" idx="10"/>
          </p:nvPr>
        </p:nvSpPr>
        <p:spPr bwMode="auto">
          <a:xfrm>
            <a:off x="5357813" y="3857625"/>
            <a:ext cx="424815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s-ES" altLang="en-US">
                <a:solidFill>
                  <a:srgbClr val="F93F63"/>
                </a:solidFill>
                <a:latin typeface="Arial Black" panose="020B0A04020102020204" pitchFamily="34" charset="0"/>
              </a:rPr>
              <a:t>No, he can’t.</a:t>
            </a:r>
          </a:p>
          <a:p>
            <a:pPr eaLnBrk="1" hangingPunct="1">
              <a:lnSpc>
                <a:spcPct val="90000"/>
              </a:lnSpc>
            </a:pPr>
            <a:endParaRPr lang="es-ES" altLang="en-US">
              <a:latin typeface="Arial" panose="020B0604020202020204" pitchFamily="34" charset="0"/>
            </a:endParaRPr>
          </a:p>
        </p:txBody>
      </p:sp>
      <p:pic>
        <p:nvPicPr>
          <p:cNvPr id="58372" name="Picture Placeholder 2" descr="ThinkstockPhotos-484262481.jpg">
            <a:extLst>
              <a:ext uri="{FF2B5EF4-FFF2-40B4-BE49-F238E27FC236}">
                <a16:creationId xmlns:a16="http://schemas.microsoft.com/office/drawing/2014/main" id="{19986F7D-9B72-4228-A895-FB09EAE4347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9254" r="9254"/>
          <a:stretch>
            <a:fillRect/>
          </a:stretch>
        </p:blipFill>
        <p:spPr bwMode="auto">
          <a:xfrm>
            <a:off x="468313" y="1628775"/>
            <a:ext cx="4319587"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ítulo 5">
            <a:extLst>
              <a:ext uri="{FF2B5EF4-FFF2-40B4-BE49-F238E27FC236}">
                <a16:creationId xmlns:a16="http://schemas.microsoft.com/office/drawing/2014/main" id="{8F14F0D8-5DFF-440B-B85B-FEC320E0A3EA}"/>
              </a:ext>
            </a:extLst>
          </p:cNvPr>
          <p:cNvSpPr txBox="1">
            <a:spLocks/>
          </p:cNvSpPr>
          <p:nvPr/>
        </p:nvSpPr>
        <p:spPr bwMode="auto">
          <a:xfrm>
            <a:off x="457200" y="188913"/>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altLang="en-US" sz="4400">
                <a:solidFill>
                  <a:srgbClr val="F93F63"/>
                </a:solidFill>
                <a:latin typeface="Arial Black" panose="020B0A04020102020204" pitchFamily="34" charset="0"/>
              </a:rPr>
              <a:t>NOW, YOU.</a:t>
            </a:r>
          </a:p>
        </p:txBody>
      </p:sp>
      <p:sp>
        <p:nvSpPr>
          <p:cNvPr id="5" name="Elipse 4">
            <a:extLst>
              <a:ext uri="{FF2B5EF4-FFF2-40B4-BE49-F238E27FC236}">
                <a16:creationId xmlns:a16="http://schemas.microsoft.com/office/drawing/2014/main" id="{3C186370-A1AF-4C91-8435-D9A8BCD40FB1}"/>
              </a:ext>
            </a:extLst>
          </p:cNvPr>
          <p:cNvSpPr/>
          <p:nvPr/>
        </p:nvSpPr>
        <p:spPr>
          <a:xfrm>
            <a:off x="611188" y="1628775"/>
            <a:ext cx="1695450" cy="1692275"/>
          </a:xfrm>
          <a:prstGeom prst="ellipse">
            <a:avLst/>
          </a:prstGeom>
          <a:ln w="38100" cmpd="sng"/>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pt-BR" sz="1400" b="1" dirty="0">
                <a:solidFill>
                  <a:srgbClr val="F93F63"/>
                </a:solidFill>
                <a:latin typeface="Arial Black"/>
                <a:cs typeface="Arial Black"/>
              </a:rPr>
              <a:t>PLAY THE GUITAR</a:t>
            </a:r>
          </a:p>
        </p:txBody>
      </p:sp>
      <p:sp>
        <p:nvSpPr>
          <p:cNvPr id="6" name="Elipse 5">
            <a:extLst>
              <a:ext uri="{FF2B5EF4-FFF2-40B4-BE49-F238E27FC236}">
                <a16:creationId xmlns:a16="http://schemas.microsoft.com/office/drawing/2014/main" id="{0951D374-87C0-4084-88C5-5D13C3C39401}"/>
              </a:ext>
            </a:extLst>
          </p:cNvPr>
          <p:cNvSpPr/>
          <p:nvPr/>
        </p:nvSpPr>
        <p:spPr>
          <a:xfrm>
            <a:off x="2522538" y="2714625"/>
            <a:ext cx="1692275" cy="1692275"/>
          </a:xfrm>
          <a:prstGeom prst="ellipse">
            <a:avLst/>
          </a:prstGeom>
          <a:ln w="38100" cmpd="sng">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pt-BR" sz="1400" dirty="0">
                <a:solidFill>
                  <a:srgbClr val="F93F63"/>
                </a:solidFill>
                <a:latin typeface="Arial Black"/>
                <a:cs typeface="Arial Black"/>
              </a:rPr>
              <a:t>PLAY VIDEO GAMES</a:t>
            </a:r>
          </a:p>
        </p:txBody>
      </p:sp>
      <p:sp>
        <p:nvSpPr>
          <p:cNvPr id="7" name="Elipse 6">
            <a:extLst>
              <a:ext uri="{FF2B5EF4-FFF2-40B4-BE49-F238E27FC236}">
                <a16:creationId xmlns:a16="http://schemas.microsoft.com/office/drawing/2014/main" id="{DF328300-3FC9-44CC-81A2-7133A7B33C1A}"/>
              </a:ext>
            </a:extLst>
          </p:cNvPr>
          <p:cNvSpPr/>
          <p:nvPr/>
        </p:nvSpPr>
        <p:spPr>
          <a:xfrm>
            <a:off x="4254500" y="1428750"/>
            <a:ext cx="1692275" cy="1692275"/>
          </a:xfrm>
          <a:prstGeom prst="ellipse">
            <a:avLst/>
          </a:prstGeom>
          <a:ln w="38100" cmpd="sng"/>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pt-BR" sz="1400" dirty="0">
                <a:solidFill>
                  <a:srgbClr val="F93F63"/>
                </a:solidFill>
                <a:latin typeface="Arial Black"/>
                <a:cs typeface="Arial Black"/>
              </a:rPr>
              <a:t>SURF</a:t>
            </a:r>
          </a:p>
        </p:txBody>
      </p:sp>
      <p:sp>
        <p:nvSpPr>
          <p:cNvPr id="8" name="Elipse 7">
            <a:extLst>
              <a:ext uri="{FF2B5EF4-FFF2-40B4-BE49-F238E27FC236}">
                <a16:creationId xmlns:a16="http://schemas.microsoft.com/office/drawing/2014/main" id="{743041E3-5E81-42DD-A2F1-75EB5399BF9C}"/>
              </a:ext>
            </a:extLst>
          </p:cNvPr>
          <p:cNvSpPr/>
          <p:nvPr/>
        </p:nvSpPr>
        <p:spPr>
          <a:xfrm>
            <a:off x="6469063" y="2143125"/>
            <a:ext cx="1692275" cy="1692275"/>
          </a:xfrm>
          <a:prstGeom prst="ellipse">
            <a:avLst/>
          </a:prstGeom>
          <a:ln w="38100" cmpd="sng">
            <a:solidFill>
              <a:srgbClr val="FFFF0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t-BR" sz="1200" b="1" dirty="0">
                <a:solidFill>
                  <a:srgbClr val="F93F63"/>
                </a:solidFill>
                <a:latin typeface="Arial Black"/>
                <a:cs typeface="Arial Black"/>
              </a:rPr>
              <a:t>COUNT TO TEN IN JAPANESE</a:t>
            </a:r>
          </a:p>
        </p:txBody>
      </p:sp>
      <p:sp>
        <p:nvSpPr>
          <p:cNvPr id="9" name="Elipse 8">
            <a:extLst>
              <a:ext uri="{FF2B5EF4-FFF2-40B4-BE49-F238E27FC236}">
                <a16:creationId xmlns:a16="http://schemas.microsoft.com/office/drawing/2014/main" id="{EE74EF98-0730-4E14-B9B6-9EEBC9CE0313}"/>
              </a:ext>
            </a:extLst>
          </p:cNvPr>
          <p:cNvSpPr/>
          <p:nvPr/>
        </p:nvSpPr>
        <p:spPr>
          <a:xfrm>
            <a:off x="1182688" y="4437063"/>
            <a:ext cx="1692275" cy="1692275"/>
          </a:xfrm>
          <a:prstGeom prst="ellipse">
            <a:avLst/>
          </a:prstGeom>
          <a:ln w="38100" cmpd="sng"/>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pt-BR" sz="1400" dirty="0">
                <a:solidFill>
                  <a:srgbClr val="F93F63"/>
                </a:solidFill>
                <a:latin typeface="Arial Black"/>
                <a:cs typeface="Arial Black"/>
              </a:rPr>
              <a:t>DO JUDO</a:t>
            </a:r>
          </a:p>
        </p:txBody>
      </p:sp>
      <p:sp>
        <p:nvSpPr>
          <p:cNvPr id="10" name="Elipse 9">
            <a:extLst>
              <a:ext uri="{FF2B5EF4-FFF2-40B4-BE49-F238E27FC236}">
                <a16:creationId xmlns:a16="http://schemas.microsoft.com/office/drawing/2014/main" id="{66F6041D-A87A-4FF4-8BD1-852D02FC466E}"/>
              </a:ext>
            </a:extLst>
          </p:cNvPr>
          <p:cNvSpPr/>
          <p:nvPr/>
        </p:nvSpPr>
        <p:spPr>
          <a:xfrm>
            <a:off x="4683125" y="3643313"/>
            <a:ext cx="1692275" cy="1692275"/>
          </a:xfrm>
          <a:prstGeom prst="ellipse">
            <a:avLst/>
          </a:prstGeom>
          <a:ln w="38100" cmpd="sng">
            <a:solidFill>
              <a:srgbClr val="FFB21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pt-BR" sz="1400" dirty="0">
                <a:solidFill>
                  <a:srgbClr val="F93F63"/>
                </a:solidFill>
                <a:latin typeface="Arial Black"/>
                <a:cs typeface="Arial Black"/>
              </a:rPr>
              <a:t>JUMP ROPE</a:t>
            </a:r>
          </a:p>
        </p:txBody>
      </p:sp>
      <p:sp>
        <p:nvSpPr>
          <p:cNvPr id="11" name="Elipse 10">
            <a:extLst>
              <a:ext uri="{FF2B5EF4-FFF2-40B4-BE49-F238E27FC236}">
                <a16:creationId xmlns:a16="http://schemas.microsoft.com/office/drawing/2014/main" id="{ED155397-FD59-4A8E-9362-8B490B9FFF29}"/>
              </a:ext>
            </a:extLst>
          </p:cNvPr>
          <p:cNvSpPr/>
          <p:nvPr/>
        </p:nvSpPr>
        <p:spPr>
          <a:xfrm>
            <a:off x="6826250" y="4437063"/>
            <a:ext cx="1692275" cy="1692275"/>
          </a:xfrm>
          <a:prstGeom prst="ellipse">
            <a:avLst/>
          </a:prstGeom>
          <a:ln w="38100" cmpd="sng">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pt-BR" sz="1400" dirty="0">
                <a:solidFill>
                  <a:srgbClr val="F93F63"/>
                </a:solidFill>
                <a:latin typeface="Arial Black"/>
                <a:cs typeface="Arial Black"/>
              </a:rPr>
              <a:t>PLAY TENNIS</a:t>
            </a: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Marcador de texto 4">
            <a:extLst>
              <a:ext uri="{FF2B5EF4-FFF2-40B4-BE49-F238E27FC236}">
                <a16:creationId xmlns:a16="http://schemas.microsoft.com/office/drawing/2014/main" id="{E06D9169-1F3F-4C89-98CF-FC0821E5A806}"/>
              </a:ext>
            </a:extLst>
          </p:cNvPr>
          <p:cNvSpPr>
            <a:spLocks noGrp="1"/>
          </p:cNvSpPr>
          <p:nvPr>
            <p:ph type="body" sz="quarter" idx="10"/>
          </p:nvPr>
        </p:nvSpPr>
        <p:spPr bwMode="auto">
          <a:xfrm>
            <a:off x="1187450" y="3321050"/>
            <a:ext cx="6840538" cy="755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s-ES" altLang="en-US" sz="4400">
                <a:solidFill>
                  <a:srgbClr val="FFFFFF"/>
                </a:solidFill>
                <a:latin typeface="Arial Black" panose="020B0A04020102020204" pitchFamily="34" charset="0"/>
              </a:rPr>
              <a:t>Thanks!</a:t>
            </a:r>
          </a:p>
        </p:txBody>
      </p:sp>
      <p:pic>
        <p:nvPicPr>
          <p:cNvPr id="62466" name="Imagen 1">
            <a:extLst>
              <a:ext uri="{FF2B5EF4-FFF2-40B4-BE49-F238E27FC236}">
                <a16:creationId xmlns:a16="http://schemas.microsoft.com/office/drawing/2014/main" id="{25C8F093-231D-494D-A759-74D79E831B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6700" y="2366963"/>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ubtítulo 1">
            <a:extLst>
              <a:ext uri="{FF2B5EF4-FFF2-40B4-BE49-F238E27FC236}">
                <a16:creationId xmlns:a16="http://schemas.microsoft.com/office/drawing/2014/main" id="{96DBBF7F-CD6C-4FB4-A32F-354F27E8580C}"/>
              </a:ext>
            </a:extLst>
          </p:cNvPr>
          <p:cNvSpPr>
            <a:spLocks noGrp="1"/>
          </p:cNvSpPr>
          <p:nvPr>
            <p:ph type="subTitle" idx="1"/>
          </p:nvPr>
        </p:nvSpPr>
        <p:spPr bwMode="auto">
          <a:xfrm>
            <a:off x="428625" y="4857750"/>
            <a:ext cx="3357563" cy="1000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pt-BR" altLang="en-US">
                <a:latin typeface="Arial Black" panose="020B0A04020102020204" pitchFamily="34" charset="0"/>
                <a:cs typeface="Arial" panose="020B0604020202020204" pitchFamily="34" charset="0"/>
              </a:rPr>
              <a:t>They </a:t>
            </a:r>
            <a:r>
              <a:rPr lang="pt-BR" altLang="en-US">
                <a:solidFill>
                  <a:srgbClr val="F93F63"/>
                </a:solidFill>
                <a:latin typeface="Arial Black" panose="020B0A04020102020204" pitchFamily="34" charset="0"/>
                <a:cs typeface="Arial" panose="020B0604020202020204" pitchFamily="34" charset="0"/>
              </a:rPr>
              <a:t>can</a:t>
            </a:r>
            <a:r>
              <a:rPr lang="pt-BR" altLang="en-US">
                <a:latin typeface="Arial Black" panose="020B0A04020102020204" pitchFamily="34" charset="0"/>
                <a:cs typeface="Arial" panose="020B0604020202020204" pitchFamily="34" charset="0"/>
              </a:rPr>
              <a:t> play soccer.</a:t>
            </a:r>
          </a:p>
        </p:txBody>
      </p:sp>
      <p:sp>
        <p:nvSpPr>
          <p:cNvPr id="13314" name="Título 5">
            <a:extLst>
              <a:ext uri="{FF2B5EF4-FFF2-40B4-BE49-F238E27FC236}">
                <a16:creationId xmlns:a16="http://schemas.microsoft.com/office/drawing/2014/main" id="{34179918-7820-4881-8A52-1E9E822E3149}"/>
              </a:ext>
            </a:extLst>
          </p:cNvPr>
          <p:cNvSpPr>
            <a:spLocks noGrp="1"/>
          </p:cNvSpPr>
          <p:nvPr>
            <p:ph type="title"/>
          </p:nvPr>
        </p:nvSpPr>
        <p:spPr>
          <a:xfrm>
            <a:off x="457200" y="188913"/>
            <a:ext cx="8229600" cy="706437"/>
          </a:xfrm>
        </p:spPr>
        <p:txBody>
          <a:bodyPr/>
          <a:lstStyle/>
          <a:p>
            <a:r>
              <a:rPr lang="es-ES" altLang="en-US" b="1">
                <a:solidFill>
                  <a:srgbClr val="F93F63"/>
                </a:solidFill>
                <a:latin typeface="Arial Black" panose="020B0A04020102020204" pitchFamily="34" charset="0"/>
              </a:rPr>
              <a:t>Look and read.</a:t>
            </a:r>
            <a:endParaRPr lang="es-ES" altLang="en-US"/>
          </a:p>
        </p:txBody>
      </p:sp>
      <p:sp>
        <p:nvSpPr>
          <p:cNvPr id="13315" name="AutoShape 2" descr="Dog Hoping for Treat in Kitchen : Stock Photo">
            <a:extLst>
              <a:ext uri="{FF2B5EF4-FFF2-40B4-BE49-F238E27FC236}">
                <a16:creationId xmlns:a16="http://schemas.microsoft.com/office/drawing/2014/main" id="{EEB18237-D23D-40D3-82DD-1FCC9E9B362C}"/>
              </a:ext>
            </a:extLst>
          </p:cNvPr>
          <p:cNvSpPr>
            <a:spLocks noChangeAspect="1" noChangeArrowheads="1"/>
          </p:cNvSpPr>
          <p:nvPr/>
        </p:nvSpPr>
        <p:spPr bwMode="auto">
          <a:xfrm>
            <a:off x="1603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3316" name="AutoShape 4" descr="http://cache4.asset-cache.net/xr/165508385.jpg?v=1&amp;c=IWSAsset&amp;k=3&amp;d=B53F616F4B95E5532C6FEC6097D9C82A1F7C36ECF13581F6F9AB3C9C7D9424210511EF71C87E5061E30A760B0D811297">
            <a:extLst>
              <a:ext uri="{FF2B5EF4-FFF2-40B4-BE49-F238E27FC236}">
                <a16:creationId xmlns:a16="http://schemas.microsoft.com/office/drawing/2014/main" id="{DC2991D3-36C2-4098-B769-1E120BF2ED47}"/>
              </a:ext>
            </a:extLst>
          </p:cNvPr>
          <p:cNvSpPr>
            <a:spLocks noChangeAspect="1" noChangeArrowheads="1"/>
          </p:cNvSpPr>
          <p:nvPr/>
        </p:nvSpPr>
        <p:spPr bwMode="auto">
          <a:xfrm>
            <a:off x="1603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3317" name="AutoShape 6" descr="Dog Hoping for Treat in Kitchen : Stock Photo">
            <a:extLst>
              <a:ext uri="{FF2B5EF4-FFF2-40B4-BE49-F238E27FC236}">
                <a16:creationId xmlns:a16="http://schemas.microsoft.com/office/drawing/2014/main" id="{64D209AA-3F1A-4C14-A4E9-98DAB1123533}"/>
              </a:ext>
            </a:extLst>
          </p:cNvPr>
          <p:cNvSpPr>
            <a:spLocks noChangeAspect="1" noChangeArrowheads="1"/>
          </p:cNvSpPr>
          <p:nvPr/>
        </p:nvSpPr>
        <p:spPr bwMode="auto">
          <a:xfrm>
            <a:off x="1603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pic>
        <p:nvPicPr>
          <p:cNvPr id="13318" name="Espaço Reservado para Imagem 9">
            <a:hlinkClick r:id="rId3"/>
            <a:extLst>
              <a:ext uri="{FF2B5EF4-FFF2-40B4-BE49-F238E27FC236}">
                <a16:creationId xmlns:a16="http://schemas.microsoft.com/office/drawing/2014/main" id="{282C7E5D-C6F2-4667-8498-593D58D87A56}"/>
              </a:ext>
            </a:extLst>
          </p:cNvPr>
          <p:cNvPicPr>
            <a:picLocks noGrp="1"/>
          </p:cNvPicPr>
          <p:nvPr>
            <p:ph type="pic" sz="quarter" idx="12"/>
          </p:nvPr>
        </p:nvPicPr>
        <p:blipFill>
          <a:blip r:embed="rId4">
            <a:extLst>
              <a:ext uri="{28A0092B-C50C-407E-A947-70E740481C1C}">
                <a14:useLocalDpi xmlns:a14="http://schemas.microsoft.com/office/drawing/2010/main" val="0"/>
              </a:ext>
            </a:extLst>
          </a:blip>
          <a:srcRect/>
          <a:stretch>
            <a:fillRect/>
          </a:stretch>
        </p:blipFill>
        <p:spPr bwMode="auto">
          <a:xfrm>
            <a:off x="642938" y="2130425"/>
            <a:ext cx="3032125" cy="2354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Imagem 7">
            <a:hlinkClick r:id="rId5"/>
            <a:extLst>
              <a:ext uri="{FF2B5EF4-FFF2-40B4-BE49-F238E27FC236}">
                <a16:creationId xmlns:a16="http://schemas.microsoft.com/office/drawing/2014/main" id="{51AF5066-51FE-448A-930C-2CDA6811B7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1919288"/>
            <a:ext cx="32385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Subtítulo 1">
            <a:extLst>
              <a:ext uri="{FF2B5EF4-FFF2-40B4-BE49-F238E27FC236}">
                <a16:creationId xmlns:a16="http://schemas.microsoft.com/office/drawing/2014/main" id="{50EDCD03-5E87-43A5-9F84-4F73DA539087}"/>
              </a:ext>
            </a:extLst>
          </p:cNvPr>
          <p:cNvSpPr txBox="1">
            <a:spLocks/>
          </p:cNvSpPr>
          <p:nvPr/>
        </p:nvSpPr>
        <p:spPr bwMode="auto">
          <a:xfrm>
            <a:off x="5143500" y="4857750"/>
            <a:ext cx="335756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spcBef>
                <a:spcPct val="20000"/>
              </a:spcBef>
              <a:buFont typeface="Arial" panose="020B0604020202020204" pitchFamily="34" charset="0"/>
              <a:buNone/>
            </a:pPr>
            <a:r>
              <a:rPr lang="pt-BR" altLang="en-US" sz="3200">
                <a:latin typeface="Arial Black" panose="020B0A04020102020204" pitchFamily="34" charset="0"/>
                <a:cs typeface="Arial" panose="020B0604020202020204" pitchFamily="34" charset="0"/>
              </a:rPr>
              <a:t>They </a:t>
            </a:r>
            <a:r>
              <a:rPr lang="pt-BR" altLang="en-US" sz="3200">
                <a:solidFill>
                  <a:srgbClr val="F93F63"/>
                </a:solidFill>
                <a:latin typeface="Arial Black" panose="020B0A04020102020204" pitchFamily="34" charset="0"/>
                <a:cs typeface="Arial" panose="020B0604020202020204" pitchFamily="34" charset="0"/>
              </a:rPr>
              <a:t>can’t </a:t>
            </a:r>
            <a:r>
              <a:rPr lang="pt-BR" altLang="en-US" sz="3200">
                <a:latin typeface="Arial Black" panose="020B0A04020102020204" pitchFamily="34" charset="0"/>
                <a:cs typeface="Arial" panose="020B0604020202020204" pitchFamily="34" charset="0"/>
              </a:rPr>
              <a:t>play soccer.</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ubtítulo 1">
            <a:extLst>
              <a:ext uri="{FF2B5EF4-FFF2-40B4-BE49-F238E27FC236}">
                <a16:creationId xmlns:a16="http://schemas.microsoft.com/office/drawing/2014/main" id="{6CD59216-4611-4E97-91E5-1B138DD54E11}"/>
              </a:ext>
            </a:extLst>
          </p:cNvPr>
          <p:cNvSpPr>
            <a:spLocks noGrp="1"/>
          </p:cNvSpPr>
          <p:nvPr>
            <p:ph type="subTitle" idx="1"/>
          </p:nvPr>
        </p:nvSpPr>
        <p:spPr bwMode="auto">
          <a:xfrm>
            <a:off x="642938" y="4868863"/>
            <a:ext cx="2857500" cy="928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pt-BR" altLang="en-US" sz="2800">
                <a:latin typeface="Arial Black" panose="020B0A04020102020204" pitchFamily="34" charset="0"/>
                <a:cs typeface="Arial" panose="020B0604020202020204" pitchFamily="34" charset="0"/>
              </a:rPr>
              <a:t>Ian </a:t>
            </a:r>
            <a:r>
              <a:rPr lang="pt-BR" altLang="en-US" sz="2800">
                <a:solidFill>
                  <a:srgbClr val="F93F63"/>
                </a:solidFill>
                <a:latin typeface="Arial Black" panose="020B0A04020102020204" pitchFamily="34" charset="0"/>
                <a:cs typeface="Arial" panose="020B0604020202020204" pitchFamily="34" charset="0"/>
              </a:rPr>
              <a:t>can</a:t>
            </a:r>
            <a:r>
              <a:rPr lang="pt-BR" altLang="en-US" sz="2800">
                <a:latin typeface="Arial Black" panose="020B0A04020102020204" pitchFamily="34" charset="0"/>
                <a:cs typeface="Arial" panose="020B0604020202020204" pitchFamily="34" charset="0"/>
              </a:rPr>
              <a:t> ride a bike.</a:t>
            </a:r>
          </a:p>
        </p:txBody>
      </p:sp>
      <p:sp>
        <p:nvSpPr>
          <p:cNvPr id="15362" name="Título 5">
            <a:extLst>
              <a:ext uri="{FF2B5EF4-FFF2-40B4-BE49-F238E27FC236}">
                <a16:creationId xmlns:a16="http://schemas.microsoft.com/office/drawing/2014/main" id="{9623D6B1-4BB2-41C8-949D-C3D98C241A99}"/>
              </a:ext>
            </a:extLst>
          </p:cNvPr>
          <p:cNvSpPr>
            <a:spLocks noGrp="1"/>
          </p:cNvSpPr>
          <p:nvPr>
            <p:ph type="title"/>
          </p:nvPr>
        </p:nvSpPr>
        <p:spPr>
          <a:xfrm>
            <a:off x="457200" y="188913"/>
            <a:ext cx="8229600" cy="706437"/>
          </a:xfrm>
        </p:spPr>
        <p:txBody>
          <a:bodyPr/>
          <a:lstStyle/>
          <a:p>
            <a:r>
              <a:rPr lang="es-ES" altLang="en-US" b="1">
                <a:solidFill>
                  <a:srgbClr val="F93F63"/>
                </a:solidFill>
                <a:latin typeface="Arial Black" panose="020B0A04020102020204" pitchFamily="34" charset="0"/>
              </a:rPr>
              <a:t>Look and read.</a:t>
            </a:r>
            <a:endParaRPr lang="es-ES" altLang="en-US"/>
          </a:p>
        </p:txBody>
      </p:sp>
      <p:sp>
        <p:nvSpPr>
          <p:cNvPr id="15363" name="AutoShape 2" descr="Dog Hoping for Treat in Kitchen : Stock Photo">
            <a:extLst>
              <a:ext uri="{FF2B5EF4-FFF2-40B4-BE49-F238E27FC236}">
                <a16:creationId xmlns:a16="http://schemas.microsoft.com/office/drawing/2014/main" id="{1C60413C-E859-4758-9D15-A73F529A0174}"/>
              </a:ext>
            </a:extLst>
          </p:cNvPr>
          <p:cNvSpPr>
            <a:spLocks noChangeAspect="1" noChangeArrowheads="1"/>
          </p:cNvSpPr>
          <p:nvPr/>
        </p:nvSpPr>
        <p:spPr bwMode="auto">
          <a:xfrm>
            <a:off x="1603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5364" name="AutoShape 4" descr="http://cache4.asset-cache.net/xr/165508385.jpg?v=1&amp;c=IWSAsset&amp;k=3&amp;d=B53F616F4B95E5532C6FEC6097D9C82A1F7C36ECF13581F6F9AB3C9C7D9424210511EF71C87E5061E30A760B0D811297">
            <a:extLst>
              <a:ext uri="{FF2B5EF4-FFF2-40B4-BE49-F238E27FC236}">
                <a16:creationId xmlns:a16="http://schemas.microsoft.com/office/drawing/2014/main" id="{5ACFA368-7F81-4DAA-86D8-D803A7A7ADA1}"/>
              </a:ext>
            </a:extLst>
          </p:cNvPr>
          <p:cNvSpPr>
            <a:spLocks noChangeAspect="1" noChangeArrowheads="1"/>
          </p:cNvSpPr>
          <p:nvPr/>
        </p:nvSpPr>
        <p:spPr bwMode="auto">
          <a:xfrm>
            <a:off x="1603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5365" name="AutoShape 6" descr="Dog Hoping for Treat in Kitchen : Stock Photo">
            <a:extLst>
              <a:ext uri="{FF2B5EF4-FFF2-40B4-BE49-F238E27FC236}">
                <a16:creationId xmlns:a16="http://schemas.microsoft.com/office/drawing/2014/main" id="{DECA0E38-C05F-4177-8ADA-036C1C7F3E91}"/>
              </a:ext>
            </a:extLst>
          </p:cNvPr>
          <p:cNvSpPr>
            <a:spLocks noChangeAspect="1" noChangeArrowheads="1"/>
          </p:cNvSpPr>
          <p:nvPr/>
        </p:nvSpPr>
        <p:spPr bwMode="auto">
          <a:xfrm>
            <a:off x="1603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pic>
        <p:nvPicPr>
          <p:cNvPr id="15366" name="Espaço Reservado para Imagem 8">
            <a:hlinkClick r:id="rId3"/>
            <a:extLst>
              <a:ext uri="{FF2B5EF4-FFF2-40B4-BE49-F238E27FC236}">
                <a16:creationId xmlns:a16="http://schemas.microsoft.com/office/drawing/2014/main" id="{B841E647-090D-43BD-BDDC-8A304B811155}"/>
              </a:ext>
            </a:extLst>
          </p:cNvPr>
          <p:cNvPicPr>
            <a:picLocks noGrp="1"/>
          </p:cNvPicPr>
          <p:nvPr>
            <p:ph type="pic" sz="quarter" idx="12"/>
          </p:nvPr>
        </p:nvPicPr>
        <p:blipFill>
          <a:blip r:embed="rId4">
            <a:extLst>
              <a:ext uri="{28A0092B-C50C-407E-A947-70E740481C1C}">
                <a14:useLocalDpi xmlns:a14="http://schemas.microsoft.com/office/drawing/2010/main" val="0"/>
              </a:ext>
            </a:extLst>
          </a:blip>
          <a:srcRect/>
          <a:stretch>
            <a:fillRect/>
          </a:stretch>
        </p:blipFill>
        <p:spPr bwMode="auto">
          <a:xfrm>
            <a:off x="611188" y="2160588"/>
            <a:ext cx="3455987" cy="2308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Imagem 7">
            <a:hlinkClick r:id="rId5"/>
            <a:extLst>
              <a:ext uri="{FF2B5EF4-FFF2-40B4-BE49-F238E27FC236}">
                <a16:creationId xmlns:a16="http://schemas.microsoft.com/office/drawing/2014/main" id="{979F860A-8B54-4E88-8370-72C1C45783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2155825"/>
            <a:ext cx="3500437"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Subtítulo 1">
            <a:extLst>
              <a:ext uri="{FF2B5EF4-FFF2-40B4-BE49-F238E27FC236}">
                <a16:creationId xmlns:a16="http://schemas.microsoft.com/office/drawing/2014/main" id="{0AAF7726-6654-40B3-9F1D-B57F2AB1C581}"/>
              </a:ext>
            </a:extLst>
          </p:cNvPr>
          <p:cNvSpPr txBox="1">
            <a:spLocks/>
          </p:cNvSpPr>
          <p:nvPr/>
        </p:nvSpPr>
        <p:spPr bwMode="auto">
          <a:xfrm>
            <a:off x="4859338" y="4868863"/>
            <a:ext cx="28575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spcBef>
                <a:spcPct val="20000"/>
              </a:spcBef>
              <a:buFont typeface="Arial" panose="020B0604020202020204" pitchFamily="34" charset="0"/>
              <a:buNone/>
            </a:pPr>
            <a:r>
              <a:rPr lang="pt-BR" altLang="en-US" sz="2800">
                <a:latin typeface="Arial Black" panose="020B0A04020102020204" pitchFamily="34" charset="0"/>
                <a:cs typeface="Arial" panose="020B0604020202020204" pitchFamily="34" charset="0"/>
              </a:rPr>
              <a:t>Leo </a:t>
            </a:r>
            <a:r>
              <a:rPr lang="pt-BR" altLang="en-US" sz="2800">
                <a:solidFill>
                  <a:srgbClr val="F93F63"/>
                </a:solidFill>
                <a:latin typeface="Arial Black" panose="020B0A04020102020204" pitchFamily="34" charset="0"/>
                <a:cs typeface="Arial" panose="020B0604020202020204" pitchFamily="34" charset="0"/>
              </a:rPr>
              <a:t>can’t</a:t>
            </a:r>
            <a:r>
              <a:rPr lang="pt-BR" altLang="en-US" sz="2800">
                <a:latin typeface="Arial Black" panose="020B0A04020102020204" pitchFamily="34" charset="0"/>
                <a:cs typeface="Arial" panose="020B0604020202020204" pitchFamily="34" charset="0"/>
              </a:rPr>
              <a:t> ride a bike.</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ubtítulo 1">
            <a:extLst>
              <a:ext uri="{FF2B5EF4-FFF2-40B4-BE49-F238E27FC236}">
                <a16:creationId xmlns:a16="http://schemas.microsoft.com/office/drawing/2014/main" id="{4628A1ED-FC46-4133-B253-EB612F94E002}"/>
              </a:ext>
            </a:extLst>
          </p:cNvPr>
          <p:cNvSpPr>
            <a:spLocks noGrp="1"/>
          </p:cNvSpPr>
          <p:nvPr>
            <p:ph type="subTitle" idx="1"/>
          </p:nvPr>
        </p:nvSpPr>
        <p:spPr bwMode="auto">
          <a:xfrm>
            <a:off x="684213" y="4878388"/>
            <a:ext cx="3357562" cy="1071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pt-BR" altLang="en-US" sz="2800">
                <a:latin typeface="Arial Black" panose="020B0A04020102020204" pitchFamily="34" charset="0"/>
                <a:cs typeface="Arial" panose="020B0604020202020204" pitchFamily="34" charset="0"/>
              </a:rPr>
              <a:t>David </a:t>
            </a:r>
            <a:r>
              <a:rPr lang="pt-BR" altLang="en-US" sz="2800">
                <a:solidFill>
                  <a:srgbClr val="F93F63"/>
                </a:solidFill>
                <a:latin typeface="Arial Black" panose="020B0A04020102020204" pitchFamily="34" charset="0"/>
                <a:cs typeface="Arial" panose="020B0604020202020204" pitchFamily="34" charset="0"/>
              </a:rPr>
              <a:t>can’t</a:t>
            </a:r>
            <a:r>
              <a:rPr lang="pt-BR" altLang="en-US" sz="2800">
                <a:latin typeface="Arial Black" panose="020B0A04020102020204" pitchFamily="34" charset="0"/>
                <a:cs typeface="Arial" panose="020B0604020202020204" pitchFamily="34" charset="0"/>
              </a:rPr>
              <a:t> drive.</a:t>
            </a:r>
          </a:p>
        </p:txBody>
      </p:sp>
      <p:sp>
        <p:nvSpPr>
          <p:cNvPr id="17410" name="Título 5">
            <a:extLst>
              <a:ext uri="{FF2B5EF4-FFF2-40B4-BE49-F238E27FC236}">
                <a16:creationId xmlns:a16="http://schemas.microsoft.com/office/drawing/2014/main" id="{83406CBC-C9B6-4F77-B61A-4F7C3692400B}"/>
              </a:ext>
            </a:extLst>
          </p:cNvPr>
          <p:cNvSpPr>
            <a:spLocks noGrp="1"/>
          </p:cNvSpPr>
          <p:nvPr>
            <p:ph type="title"/>
          </p:nvPr>
        </p:nvSpPr>
        <p:spPr>
          <a:xfrm>
            <a:off x="457200" y="188913"/>
            <a:ext cx="8229600" cy="706437"/>
          </a:xfrm>
        </p:spPr>
        <p:txBody>
          <a:bodyPr/>
          <a:lstStyle/>
          <a:p>
            <a:r>
              <a:rPr lang="es-ES" altLang="en-US" b="1">
                <a:solidFill>
                  <a:srgbClr val="F93F63"/>
                </a:solidFill>
                <a:latin typeface="Arial Black" panose="020B0A04020102020204" pitchFamily="34" charset="0"/>
              </a:rPr>
              <a:t>Look and read.</a:t>
            </a:r>
            <a:endParaRPr lang="es-ES" altLang="en-US"/>
          </a:p>
        </p:txBody>
      </p:sp>
      <p:sp>
        <p:nvSpPr>
          <p:cNvPr id="17411" name="AutoShape 2" descr="Dog Hoping for Treat in Kitchen : Stock Photo">
            <a:extLst>
              <a:ext uri="{FF2B5EF4-FFF2-40B4-BE49-F238E27FC236}">
                <a16:creationId xmlns:a16="http://schemas.microsoft.com/office/drawing/2014/main" id="{B794BC0A-5CE1-4FB4-A01A-754976A247CA}"/>
              </a:ext>
            </a:extLst>
          </p:cNvPr>
          <p:cNvSpPr>
            <a:spLocks noChangeAspect="1" noChangeArrowheads="1"/>
          </p:cNvSpPr>
          <p:nvPr/>
        </p:nvSpPr>
        <p:spPr bwMode="auto">
          <a:xfrm>
            <a:off x="1603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12" name="AutoShape 4" descr="http://cache4.asset-cache.net/xr/165508385.jpg?v=1&amp;c=IWSAsset&amp;k=3&amp;d=B53F616F4B95E5532C6FEC6097D9C82A1F7C36ECF13581F6F9AB3C9C7D9424210511EF71C87E5061E30A760B0D811297">
            <a:extLst>
              <a:ext uri="{FF2B5EF4-FFF2-40B4-BE49-F238E27FC236}">
                <a16:creationId xmlns:a16="http://schemas.microsoft.com/office/drawing/2014/main" id="{5916B76A-7622-497F-AE52-D310BB3E4552}"/>
              </a:ext>
            </a:extLst>
          </p:cNvPr>
          <p:cNvSpPr>
            <a:spLocks noChangeAspect="1" noChangeArrowheads="1"/>
          </p:cNvSpPr>
          <p:nvPr/>
        </p:nvSpPr>
        <p:spPr bwMode="auto">
          <a:xfrm>
            <a:off x="1603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7413" name="AutoShape 6" descr="Dog Hoping for Treat in Kitchen : Stock Photo">
            <a:extLst>
              <a:ext uri="{FF2B5EF4-FFF2-40B4-BE49-F238E27FC236}">
                <a16:creationId xmlns:a16="http://schemas.microsoft.com/office/drawing/2014/main" id="{DCD7C75F-385E-4B59-BE30-CBFBBE46F746}"/>
              </a:ext>
            </a:extLst>
          </p:cNvPr>
          <p:cNvSpPr>
            <a:spLocks noChangeAspect="1" noChangeArrowheads="1"/>
          </p:cNvSpPr>
          <p:nvPr/>
        </p:nvSpPr>
        <p:spPr bwMode="auto">
          <a:xfrm>
            <a:off x="1603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pic>
        <p:nvPicPr>
          <p:cNvPr id="17414" name="Espaço Reservado para Imagem 9">
            <a:hlinkClick r:id="rId3"/>
            <a:extLst>
              <a:ext uri="{FF2B5EF4-FFF2-40B4-BE49-F238E27FC236}">
                <a16:creationId xmlns:a16="http://schemas.microsoft.com/office/drawing/2014/main" id="{5F813B8E-CF4F-4A32-8060-3D89CE5DF626}"/>
              </a:ext>
            </a:extLst>
          </p:cNvPr>
          <p:cNvPicPr>
            <a:picLocks noGrp="1"/>
          </p:cNvPicPr>
          <p:nvPr>
            <p:ph type="pic" sz="quarter" idx="12"/>
          </p:nvPr>
        </p:nvPicPr>
        <p:blipFill>
          <a:blip r:embed="rId4">
            <a:extLst>
              <a:ext uri="{28A0092B-C50C-407E-A947-70E740481C1C}">
                <a14:useLocalDpi xmlns:a14="http://schemas.microsoft.com/office/drawing/2010/main" val="0"/>
              </a:ext>
            </a:extLst>
          </a:blip>
          <a:srcRect/>
          <a:stretch>
            <a:fillRect/>
          </a:stretch>
        </p:blipFill>
        <p:spPr bwMode="auto">
          <a:xfrm>
            <a:off x="684213" y="2133600"/>
            <a:ext cx="3887787"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Imagem 7">
            <a:hlinkClick r:id="rId5"/>
            <a:extLst>
              <a:ext uri="{FF2B5EF4-FFF2-40B4-BE49-F238E27FC236}">
                <a16:creationId xmlns:a16="http://schemas.microsoft.com/office/drawing/2014/main" id="{5E359359-FA51-4CC1-96C6-3BC2B5596C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7613" y="2133600"/>
            <a:ext cx="36464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Subtítulo 1">
            <a:extLst>
              <a:ext uri="{FF2B5EF4-FFF2-40B4-BE49-F238E27FC236}">
                <a16:creationId xmlns:a16="http://schemas.microsoft.com/office/drawing/2014/main" id="{862D5C4D-32E5-40D3-801C-E106DF9E9C17}"/>
              </a:ext>
            </a:extLst>
          </p:cNvPr>
          <p:cNvSpPr txBox="1">
            <a:spLocks/>
          </p:cNvSpPr>
          <p:nvPr/>
        </p:nvSpPr>
        <p:spPr bwMode="auto">
          <a:xfrm>
            <a:off x="5148263" y="4878388"/>
            <a:ext cx="3357562"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spcBef>
                <a:spcPct val="20000"/>
              </a:spcBef>
              <a:buFont typeface="Arial" panose="020B0604020202020204" pitchFamily="34" charset="0"/>
              <a:buNone/>
            </a:pPr>
            <a:r>
              <a:rPr lang="pt-BR" altLang="en-US" sz="2800">
                <a:latin typeface="Arial Black" panose="020B0A04020102020204" pitchFamily="34" charset="0"/>
                <a:cs typeface="Arial" panose="020B0604020202020204" pitchFamily="34" charset="0"/>
              </a:rPr>
              <a:t>Tom </a:t>
            </a:r>
            <a:r>
              <a:rPr lang="pt-BR" altLang="en-US" sz="2800">
                <a:solidFill>
                  <a:srgbClr val="F93F63"/>
                </a:solidFill>
                <a:latin typeface="Arial Black" panose="020B0A04020102020204" pitchFamily="34" charset="0"/>
                <a:cs typeface="Arial" panose="020B0604020202020204" pitchFamily="34" charset="0"/>
              </a:rPr>
              <a:t>can</a:t>
            </a:r>
            <a:r>
              <a:rPr lang="pt-BR" altLang="en-US" sz="2800">
                <a:latin typeface="Arial Black" panose="020B0A04020102020204" pitchFamily="34" charset="0"/>
                <a:cs typeface="Arial" panose="020B0604020202020204" pitchFamily="34" charset="0"/>
              </a:rPr>
              <a:t> drive.</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ubtítulo 1">
            <a:extLst>
              <a:ext uri="{FF2B5EF4-FFF2-40B4-BE49-F238E27FC236}">
                <a16:creationId xmlns:a16="http://schemas.microsoft.com/office/drawing/2014/main" id="{86461BC4-D799-4A92-B0B7-7AC52C32FEC3}"/>
              </a:ext>
            </a:extLst>
          </p:cNvPr>
          <p:cNvSpPr>
            <a:spLocks noGrp="1"/>
          </p:cNvSpPr>
          <p:nvPr>
            <p:ph type="subTitle" idx="1"/>
          </p:nvPr>
        </p:nvSpPr>
        <p:spPr bwMode="auto">
          <a:xfrm>
            <a:off x="611188" y="5089525"/>
            <a:ext cx="3357562"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pt-BR" altLang="en-US" sz="2800">
                <a:latin typeface="Arial Black" panose="020B0A04020102020204" pitchFamily="34" charset="0"/>
                <a:cs typeface="Arial" panose="020B0604020202020204" pitchFamily="34" charset="0"/>
              </a:rPr>
              <a:t>Mary </a:t>
            </a:r>
            <a:r>
              <a:rPr lang="pt-BR" altLang="en-US" sz="2800">
                <a:solidFill>
                  <a:srgbClr val="F93F63"/>
                </a:solidFill>
                <a:latin typeface="Arial Black" panose="020B0A04020102020204" pitchFamily="34" charset="0"/>
                <a:cs typeface="Arial" panose="020B0604020202020204" pitchFamily="34" charset="0"/>
              </a:rPr>
              <a:t>can</a:t>
            </a:r>
            <a:r>
              <a:rPr lang="pt-BR" altLang="en-US" sz="2800">
                <a:latin typeface="Arial Black" panose="020B0A04020102020204" pitchFamily="34" charset="0"/>
                <a:cs typeface="Arial" panose="020B0604020202020204" pitchFamily="34" charset="0"/>
              </a:rPr>
              <a:t> cook.</a:t>
            </a:r>
          </a:p>
          <a:p>
            <a:pPr eaLnBrk="1" hangingPunct="1">
              <a:lnSpc>
                <a:spcPct val="90000"/>
              </a:lnSpc>
            </a:pPr>
            <a:endParaRPr lang="pt-BR" altLang="en-US" sz="2800">
              <a:latin typeface="Arial Black" panose="020B0A04020102020204" pitchFamily="34" charset="0"/>
              <a:cs typeface="Arial" panose="020B0604020202020204" pitchFamily="34" charset="0"/>
            </a:endParaRPr>
          </a:p>
        </p:txBody>
      </p:sp>
      <p:sp>
        <p:nvSpPr>
          <p:cNvPr id="19458" name="Título 5">
            <a:extLst>
              <a:ext uri="{FF2B5EF4-FFF2-40B4-BE49-F238E27FC236}">
                <a16:creationId xmlns:a16="http://schemas.microsoft.com/office/drawing/2014/main" id="{7A977248-8715-4934-B2FE-E95DF70783E1}"/>
              </a:ext>
            </a:extLst>
          </p:cNvPr>
          <p:cNvSpPr>
            <a:spLocks noGrp="1"/>
          </p:cNvSpPr>
          <p:nvPr>
            <p:ph type="title"/>
          </p:nvPr>
        </p:nvSpPr>
        <p:spPr>
          <a:xfrm>
            <a:off x="457200" y="188913"/>
            <a:ext cx="8229600" cy="706437"/>
          </a:xfrm>
        </p:spPr>
        <p:txBody>
          <a:bodyPr/>
          <a:lstStyle/>
          <a:p>
            <a:r>
              <a:rPr lang="es-ES" altLang="en-US" b="1">
                <a:solidFill>
                  <a:srgbClr val="F93F63"/>
                </a:solidFill>
                <a:latin typeface="Arial Black" panose="020B0A04020102020204" pitchFamily="34" charset="0"/>
              </a:rPr>
              <a:t>Look and read.</a:t>
            </a:r>
            <a:endParaRPr lang="es-ES" altLang="en-US"/>
          </a:p>
        </p:txBody>
      </p:sp>
      <p:sp>
        <p:nvSpPr>
          <p:cNvPr id="19459" name="AutoShape 2" descr="Dog Hoping for Treat in Kitchen : Stock Photo">
            <a:extLst>
              <a:ext uri="{FF2B5EF4-FFF2-40B4-BE49-F238E27FC236}">
                <a16:creationId xmlns:a16="http://schemas.microsoft.com/office/drawing/2014/main" id="{45B2F71B-33FD-4FA7-B9A4-A0C54E4018DD}"/>
              </a:ext>
            </a:extLst>
          </p:cNvPr>
          <p:cNvSpPr>
            <a:spLocks noChangeAspect="1" noChangeArrowheads="1"/>
          </p:cNvSpPr>
          <p:nvPr/>
        </p:nvSpPr>
        <p:spPr bwMode="auto">
          <a:xfrm>
            <a:off x="1603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9460" name="AutoShape 4" descr="http://cache4.asset-cache.net/xr/165508385.jpg?v=1&amp;c=IWSAsset&amp;k=3&amp;d=B53F616F4B95E5532C6FEC6097D9C82A1F7C36ECF13581F6F9AB3C9C7D9424210511EF71C87E5061E30A760B0D811297">
            <a:extLst>
              <a:ext uri="{FF2B5EF4-FFF2-40B4-BE49-F238E27FC236}">
                <a16:creationId xmlns:a16="http://schemas.microsoft.com/office/drawing/2014/main" id="{C2AEF7C7-5148-44EB-B2E1-B7CDF86CE2D5}"/>
              </a:ext>
            </a:extLst>
          </p:cNvPr>
          <p:cNvSpPr>
            <a:spLocks noChangeAspect="1" noChangeArrowheads="1"/>
          </p:cNvSpPr>
          <p:nvPr/>
        </p:nvSpPr>
        <p:spPr bwMode="auto">
          <a:xfrm>
            <a:off x="1603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19461" name="AutoShape 6" descr="Dog Hoping for Treat in Kitchen : Stock Photo">
            <a:extLst>
              <a:ext uri="{FF2B5EF4-FFF2-40B4-BE49-F238E27FC236}">
                <a16:creationId xmlns:a16="http://schemas.microsoft.com/office/drawing/2014/main" id="{8A45375A-B4B7-433F-98CD-FC3F9E4FBCE8}"/>
              </a:ext>
            </a:extLst>
          </p:cNvPr>
          <p:cNvSpPr>
            <a:spLocks noChangeAspect="1" noChangeArrowheads="1"/>
          </p:cNvSpPr>
          <p:nvPr/>
        </p:nvSpPr>
        <p:spPr bwMode="auto">
          <a:xfrm>
            <a:off x="1603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pic>
        <p:nvPicPr>
          <p:cNvPr id="19462" name="Espaço Reservado para Imagem 10">
            <a:hlinkClick r:id="rId3"/>
            <a:extLst>
              <a:ext uri="{FF2B5EF4-FFF2-40B4-BE49-F238E27FC236}">
                <a16:creationId xmlns:a16="http://schemas.microsoft.com/office/drawing/2014/main" id="{C0F899EB-057A-4D4C-AED8-29F135B72B0D}"/>
              </a:ext>
            </a:extLst>
          </p:cNvPr>
          <p:cNvPicPr>
            <a:picLocks noGrp="1"/>
          </p:cNvPicPr>
          <p:nvPr>
            <p:ph type="pic" sz="quarter" idx="12"/>
          </p:nvPr>
        </p:nvPicPr>
        <p:blipFill>
          <a:blip r:embed="rId4">
            <a:extLst>
              <a:ext uri="{28A0092B-C50C-407E-A947-70E740481C1C}">
                <a14:useLocalDpi xmlns:a14="http://schemas.microsoft.com/office/drawing/2010/main" val="0"/>
              </a:ext>
            </a:extLst>
          </a:blip>
          <a:srcRect/>
          <a:stretch>
            <a:fillRect/>
          </a:stretch>
        </p:blipFill>
        <p:spPr bwMode="auto">
          <a:xfrm>
            <a:off x="611188" y="2308225"/>
            <a:ext cx="3313112" cy="2201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Imagem 7">
            <a:hlinkClick r:id="rId5"/>
            <a:extLst>
              <a:ext uri="{FF2B5EF4-FFF2-40B4-BE49-F238E27FC236}">
                <a16:creationId xmlns:a16="http://schemas.microsoft.com/office/drawing/2014/main" id="{373C4ECF-C07F-4ABE-8A1F-BCE257CFF9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309813"/>
            <a:ext cx="3857625"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Subtítulo 1">
            <a:extLst>
              <a:ext uri="{FF2B5EF4-FFF2-40B4-BE49-F238E27FC236}">
                <a16:creationId xmlns:a16="http://schemas.microsoft.com/office/drawing/2014/main" id="{5107463B-90B0-43C8-AC26-740653479AC0}"/>
              </a:ext>
            </a:extLst>
          </p:cNvPr>
          <p:cNvSpPr txBox="1">
            <a:spLocks/>
          </p:cNvSpPr>
          <p:nvPr/>
        </p:nvSpPr>
        <p:spPr bwMode="auto">
          <a:xfrm>
            <a:off x="4572000" y="5089525"/>
            <a:ext cx="33575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spcBef>
                <a:spcPct val="20000"/>
              </a:spcBef>
              <a:buFont typeface="Arial" panose="020B0604020202020204" pitchFamily="34" charset="0"/>
              <a:buNone/>
            </a:pPr>
            <a:r>
              <a:rPr lang="pt-BR" altLang="en-US" sz="2800">
                <a:latin typeface="Arial Black" panose="020B0A04020102020204" pitchFamily="34" charset="0"/>
                <a:cs typeface="Arial" panose="020B0604020202020204" pitchFamily="34" charset="0"/>
              </a:rPr>
              <a:t>I </a:t>
            </a:r>
            <a:r>
              <a:rPr lang="pt-BR" altLang="en-US" sz="2800">
                <a:solidFill>
                  <a:srgbClr val="F93F63"/>
                </a:solidFill>
                <a:latin typeface="Arial Black" panose="020B0A04020102020204" pitchFamily="34" charset="0"/>
                <a:cs typeface="Arial" panose="020B0604020202020204" pitchFamily="34" charset="0"/>
              </a:rPr>
              <a:t>can’t</a:t>
            </a:r>
            <a:r>
              <a:rPr lang="pt-BR" altLang="en-US" sz="2800">
                <a:latin typeface="Arial Black" panose="020B0A04020102020204" pitchFamily="34" charset="0"/>
                <a:cs typeface="Arial" panose="020B0604020202020204" pitchFamily="34" charset="0"/>
              </a:rPr>
              <a:t> cook.</a:t>
            </a:r>
          </a:p>
          <a:p>
            <a:pPr eaLnBrk="1" hangingPunct="1">
              <a:lnSpc>
                <a:spcPct val="90000"/>
              </a:lnSpc>
              <a:spcBef>
                <a:spcPct val="20000"/>
              </a:spcBef>
              <a:buFont typeface="Arial" panose="020B0604020202020204" pitchFamily="34" charset="0"/>
              <a:buNone/>
            </a:pPr>
            <a:endParaRPr lang="pt-BR" altLang="en-US" sz="2800">
              <a:latin typeface="Arial Black" panose="020B0A04020102020204" pitchFamily="34" charset="0"/>
              <a:cs typeface="Arial" panose="020B0604020202020204" pitchFamily="34" charset="0"/>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Subtítulo 1">
            <a:extLst>
              <a:ext uri="{FF2B5EF4-FFF2-40B4-BE49-F238E27FC236}">
                <a16:creationId xmlns:a16="http://schemas.microsoft.com/office/drawing/2014/main" id="{18EC63FF-C983-4904-A21C-DF21A110E1EF}"/>
              </a:ext>
            </a:extLst>
          </p:cNvPr>
          <p:cNvSpPr>
            <a:spLocks noGrp="1"/>
          </p:cNvSpPr>
          <p:nvPr>
            <p:ph type="subTitle" idx="1"/>
          </p:nvPr>
        </p:nvSpPr>
        <p:spPr bwMode="auto">
          <a:xfrm>
            <a:off x="642938" y="4724400"/>
            <a:ext cx="3357562"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pt-BR" altLang="en-US" sz="2800">
                <a:latin typeface="Arial Black" panose="020B0A04020102020204" pitchFamily="34" charset="0"/>
                <a:cs typeface="Arial" panose="020B0604020202020204" pitchFamily="34" charset="0"/>
              </a:rPr>
              <a:t>It </a:t>
            </a:r>
            <a:r>
              <a:rPr lang="pt-BR" altLang="en-US" sz="2800">
                <a:solidFill>
                  <a:srgbClr val="F93F63"/>
                </a:solidFill>
                <a:latin typeface="Arial Black" panose="020B0A04020102020204" pitchFamily="34" charset="0"/>
                <a:cs typeface="Arial" panose="020B0604020202020204" pitchFamily="34" charset="0"/>
              </a:rPr>
              <a:t>can</a:t>
            </a:r>
            <a:r>
              <a:rPr lang="pt-BR" altLang="en-US" sz="2800">
                <a:latin typeface="Arial Black" panose="020B0A04020102020204" pitchFamily="34" charset="0"/>
                <a:cs typeface="Arial" panose="020B0604020202020204" pitchFamily="34" charset="0"/>
              </a:rPr>
              <a:t> tell the time.</a:t>
            </a:r>
          </a:p>
          <a:p>
            <a:pPr eaLnBrk="1" hangingPunct="1">
              <a:lnSpc>
                <a:spcPct val="90000"/>
              </a:lnSpc>
            </a:pPr>
            <a:endParaRPr lang="pt-BR" altLang="en-US" sz="2800">
              <a:latin typeface="Arial Black" panose="020B0A04020102020204" pitchFamily="34" charset="0"/>
              <a:cs typeface="Arial" panose="020B0604020202020204" pitchFamily="34" charset="0"/>
            </a:endParaRPr>
          </a:p>
        </p:txBody>
      </p:sp>
      <p:sp>
        <p:nvSpPr>
          <p:cNvPr id="21506" name="Título 5">
            <a:extLst>
              <a:ext uri="{FF2B5EF4-FFF2-40B4-BE49-F238E27FC236}">
                <a16:creationId xmlns:a16="http://schemas.microsoft.com/office/drawing/2014/main" id="{DE86D1B1-D680-4B7B-803B-D68026A19A86}"/>
              </a:ext>
            </a:extLst>
          </p:cNvPr>
          <p:cNvSpPr>
            <a:spLocks noGrp="1"/>
          </p:cNvSpPr>
          <p:nvPr>
            <p:ph type="title"/>
          </p:nvPr>
        </p:nvSpPr>
        <p:spPr>
          <a:xfrm>
            <a:off x="457200" y="188913"/>
            <a:ext cx="8229600" cy="706437"/>
          </a:xfrm>
        </p:spPr>
        <p:txBody>
          <a:bodyPr/>
          <a:lstStyle/>
          <a:p>
            <a:r>
              <a:rPr lang="es-ES" altLang="en-US" b="1">
                <a:solidFill>
                  <a:srgbClr val="F93F63"/>
                </a:solidFill>
                <a:latin typeface="Arial Black" panose="020B0A04020102020204" pitchFamily="34" charset="0"/>
              </a:rPr>
              <a:t>Look and read.</a:t>
            </a:r>
            <a:endParaRPr lang="es-ES" altLang="en-US"/>
          </a:p>
        </p:txBody>
      </p:sp>
      <p:sp>
        <p:nvSpPr>
          <p:cNvPr id="21507" name="AutoShape 2" descr="Dog Hoping for Treat in Kitchen : Stock Photo">
            <a:extLst>
              <a:ext uri="{FF2B5EF4-FFF2-40B4-BE49-F238E27FC236}">
                <a16:creationId xmlns:a16="http://schemas.microsoft.com/office/drawing/2014/main" id="{4AA5EF95-BC77-4D20-9B6C-734BCA72E38D}"/>
              </a:ext>
            </a:extLst>
          </p:cNvPr>
          <p:cNvSpPr>
            <a:spLocks noChangeAspect="1" noChangeArrowheads="1"/>
          </p:cNvSpPr>
          <p:nvPr/>
        </p:nvSpPr>
        <p:spPr bwMode="auto">
          <a:xfrm>
            <a:off x="1603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1508" name="AutoShape 4" descr="http://cache4.asset-cache.net/xr/165508385.jpg?v=1&amp;c=IWSAsset&amp;k=3&amp;d=B53F616F4B95E5532C6FEC6097D9C82A1F7C36ECF13581F6F9AB3C9C7D9424210511EF71C87E5061E30A760B0D811297">
            <a:extLst>
              <a:ext uri="{FF2B5EF4-FFF2-40B4-BE49-F238E27FC236}">
                <a16:creationId xmlns:a16="http://schemas.microsoft.com/office/drawing/2014/main" id="{937F3602-1599-4E69-B21A-325ADCD0B461}"/>
              </a:ext>
            </a:extLst>
          </p:cNvPr>
          <p:cNvSpPr>
            <a:spLocks noChangeAspect="1" noChangeArrowheads="1"/>
          </p:cNvSpPr>
          <p:nvPr/>
        </p:nvSpPr>
        <p:spPr bwMode="auto">
          <a:xfrm>
            <a:off x="1603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sp>
        <p:nvSpPr>
          <p:cNvPr id="21509" name="AutoShape 6" descr="Dog Hoping for Treat in Kitchen : Stock Photo">
            <a:extLst>
              <a:ext uri="{FF2B5EF4-FFF2-40B4-BE49-F238E27FC236}">
                <a16:creationId xmlns:a16="http://schemas.microsoft.com/office/drawing/2014/main" id="{B19A44D9-09A1-4279-9D63-25081DC39647}"/>
              </a:ext>
            </a:extLst>
          </p:cNvPr>
          <p:cNvSpPr>
            <a:spLocks noChangeAspect="1" noChangeArrowheads="1"/>
          </p:cNvSpPr>
          <p:nvPr/>
        </p:nvSpPr>
        <p:spPr bwMode="auto">
          <a:xfrm>
            <a:off x="1603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p>
        </p:txBody>
      </p:sp>
      <p:pic>
        <p:nvPicPr>
          <p:cNvPr id="21510" name="Espaço Reservado para Imagem 11">
            <a:hlinkClick r:id="rId3"/>
            <a:extLst>
              <a:ext uri="{FF2B5EF4-FFF2-40B4-BE49-F238E27FC236}">
                <a16:creationId xmlns:a16="http://schemas.microsoft.com/office/drawing/2014/main" id="{7120E515-7F03-417F-A062-439700428B46}"/>
              </a:ext>
            </a:extLst>
          </p:cNvPr>
          <p:cNvPicPr>
            <a:picLocks noGrp="1"/>
          </p:cNvPicPr>
          <p:nvPr>
            <p:ph type="pic" sz="quarter" idx="12"/>
          </p:nvPr>
        </p:nvPicPr>
        <p:blipFill>
          <a:blip r:embed="rId4">
            <a:extLst>
              <a:ext uri="{28A0092B-C50C-407E-A947-70E740481C1C}">
                <a14:useLocalDpi xmlns:a14="http://schemas.microsoft.com/office/drawing/2010/main" val="0"/>
              </a:ext>
            </a:extLst>
          </a:blip>
          <a:srcRect/>
          <a:stretch>
            <a:fillRect/>
          </a:stretch>
        </p:blipFill>
        <p:spPr bwMode="auto">
          <a:xfrm>
            <a:off x="766763" y="1844675"/>
            <a:ext cx="2720975" cy="2728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1">
            <a:hlinkClick r:id="rId5"/>
            <a:extLst>
              <a:ext uri="{FF2B5EF4-FFF2-40B4-BE49-F238E27FC236}">
                <a16:creationId xmlns:a16="http://schemas.microsoft.com/office/drawing/2014/main" id="{9076F457-03B2-4107-9D24-F482BBA39D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628775"/>
            <a:ext cx="3741737"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Subtítulo 1">
            <a:extLst>
              <a:ext uri="{FF2B5EF4-FFF2-40B4-BE49-F238E27FC236}">
                <a16:creationId xmlns:a16="http://schemas.microsoft.com/office/drawing/2014/main" id="{115C1003-C4F6-44D8-A3EE-627DCD386155}"/>
              </a:ext>
            </a:extLst>
          </p:cNvPr>
          <p:cNvSpPr txBox="1">
            <a:spLocks/>
          </p:cNvSpPr>
          <p:nvPr/>
        </p:nvSpPr>
        <p:spPr bwMode="auto">
          <a:xfrm>
            <a:off x="4284663" y="4714875"/>
            <a:ext cx="4535487"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spcBef>
                <a:spcPct val="20000"/>
              </a:spcBef>
              <a:buFont typeface="Arial" panose="020B0604020202020204" pitchFamily="34" charset="0"/>
              <a:buNone/>
            </a:pPr>
            <a:r>
              <a:rPr lang="pt-BR" altLang="en-US" sz="2800">
                <a:latin typeface="Arial Black" panose="020B0A04020102020204" pitchFamily="34" charset="0"/>
                <a:cs typeface="Arial" panose="020B0604020202020204" pitchFamily="34" charset="0"/>
              </a:rPr>
              <a:t>It </a:t>
            </a:r>
            <a:r>
              <a:rPr lang="pt-BR" altLang="en-US" sz="2800">
                <a:solidFill>
                  <a:srgbClr val="F93F63"/>
                </a:solidFill>
                <a:latin typeface="Arial Black" panose="020B0A04020102020204" pitchFamily="34" charset="0"/>
                <a:cs typeface="Arial" panose="020B0604020202020204" pitchFamily="34" charset="0"/>
              </a:rPr>
              <a:t>can’t</a:t>
            </a:r>
            <a:r>
              <a:rPr lang="pt-BR" altLang="en-US" sz="2800">
                <a:latin typeface="Arial Black" panose="020B0A04020102020204" pitchFamily="34" charset="0"/>
                <a:cs typeface="Arial" panose="020B0604020202020204" pitchFamily="34" charset="0"/>
              </a:rPr>
              <a:t> tell the time, but it </a:t>
            </a:r>
            <a:r>
              <a:rPr lang="pt-BR" altLang="en-US" sz="2800">
                <a:solidFill>
                  <a:srgbClr val="F93F63"/>
                </a:solidFill>
                <a:latin typeface="Arial Black" panose="020B0A04020102020204" pitchFamily="34" charset="0"/>
                <a:cs typeface="Arial" panose="020B0604020202020204" pitchFamily="34" charset="0"/>
              </a:rPr>
              <a:t>can </a:t>
            </a:r>
            <a:r>
              <a:rPr lang="pt-BR" altLang="en-US" sz="2800">
                <a:latin typeface="Arial Black" panose="020B0A04020102020204" pitchFamily="34" charset="0"/>
                <a:cs typeface="Arial" panose="020B0604020202020204" pitchFamily="34" charset="0"/>
              </a:rPr>
              <a:t>take pictures.</a:t>
            </a:r>
          </a:p>
          <a:p>
            <a:pPr eaLnBrk="1" hangingPunct="1">
              <a:lnSpc>
                <a:spcPct val="90000"/>
              </a:lnSpc>
              <a:spcBef>
                <a:spcPct val="20000"/>
              </a:spcBef>
              <a:buFont typeface="Arial" panose="020B0604020202020204" pitchFamily="34" charset="0"/>
              <a:buNone/>
            </a:pPr>
            <a:endParaRPr lang="pt-BR" altLang="en-US" sz="2800">
              <a:latin typeface="Arial Black" panose="020B0A04020102020204" pitchFamily="34" charset="0"/>
              <a:cs typeface="Arial" panose="020B0604020202020204" pitchFamily="34" charset="0"/>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ítulo 2">
            <a:extLst>
              <a:ext uri="{FF2B5EF4-FFF2-40B4-BE49-F238E27FC236}">
                <a16:creationId xmlns:a16="http://schemas.microsoft.com/office/drawing/2014/main" id="{934F6FD7-E307-4C4C-BAE6-DA822EFA8033}"/>
              </a:ext>
            </a:extLst>
          </p:cNvPr>
          <p:cNvSpPr>
            <a:spLocks noGrp="1"/>
          </p:cNvSpPr>
          <p:nvPr>
            <p:ph type="title"/>
          </p:nvPr>
        </p:nvSpPr>
        <p:spPr>
          <a:xfrm>
            <a:off x="457200" y="188913"/>
            <a:ext cx="8229600" cy="1295400"/>
          </a:xfrm>
        </p:spPr>
        <p:txBody>
          <a:bodyPr/>
          <a:lstStyle/>
          <a:p>
            <a:r>
              <a:rPr lang="es-ES" altLang="en-US">
                <a:solidFill>
                  <a:schemeClr val="bg1"/>
                </a:solidFill>
                <a:latin typeface="Arial Black" panose="020B0A04020102020204" pitchFamily="34" charset="0"/>
              </a:rPr>
              <a:t>AFFIRMATIVE FORM</a:t>
            </a:r>
          </a:p>
        </p:txBody>
      </p:sp>
      <p:sp>
        <p:nvSpPr>
          <p:cNvPr id="37" name="Title 1">
            <a:extLst>
              <a:ext uri="{FF2B5EF4-FFF2-40B4-BE49-F238E27FC236}">
                <a16:creationId xmlns:a16="http://schemas.microsoft.com/office/drawing/2014/main" id="{668CB625-CC6D-4E74-88DF-3DCBAD382D2F}"/>
              </a:ext>
            </a:extLst>
          </p:cNvPr>
          <p:cNvSpPr txBox="1">
            <a:spLocks/>
          </p:cNvSpPr>
          <p:nvPr/>
        </p:nvSpPr>
        <p:spPr>
          <a:xfrm>
            <a:off x="481013" y="1079500"/>
            <a:ext cx="8229600" cy="485775"/>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1700" dirty="0">
                <a:solidFill>
                  <a:srgbClr val="FFFFFF"/>
                </a:solidFill>
                <a:latin typeface="+mn-lt"/>
              </a:rPr>
              <a:t>Look at the chart.</a:t>
            </a:r>
          </a:p>
        </p:txBody>
      </p:sp>
      <p:sp>
        <p:nvSpPr>
          <p:cNvPr id="51" name="Rectangle 44">
            <a:extLst>
              <a:ext uri="{FF2B5EF4-FFF2-40B4-BE49-F238E27FC236}">
                <a16:creationId xmlns:a16="http://schemas.microsoft.com/office/drawing/2014/main" id="{560FCA18-F451-4F2F-A9FA-2B1B8CDC94C6}"/>
              </a:ext>
            </a:extLst>
          </p:cNvPr>
          <p:cNvSpPr/>
          <p:nvPr/>
        </p:nvSpPr>
        <p:spPr bwMode="auto">
          <a:xfrm>
            <a:off x="0" y="4221163"/>
            <a:ext cx="9144000" cy="4365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2" name="Rectangle 42">
            <a:extLst>
              <a:ext uri="{FF2B5EF4-FFF2-40B4-BE49-F238E27FC236}">
                <a16:creationId xmlns:a16="http://schemas.microsoft.com/office/drawing/2014/main" id="{B9CA56CE-8C83-408B-91B9-32D63ECA853B}"/>
              </a:ext>
            </a:extLst>
          </p:cNvPr>
          <p:cNvSpPr/>
          <p:nvPr/>
        </p:nvSpPr>
        <p:spPr bwMode="auto">
          <a:xfrm>
            <a:off x="0" y="3354388"/>
            <a:ext cx="9144000" cy="434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3" name="Rectangle 1">
            <a:extLst>
              <a:ext uri="{FF2B5EF4-FFF2-40B4-BE49-F238E27FC236}">
                <a16:creationId xmlns:a16="http://schemas.microsoft.com/office/drawing/2014/main" id="{A9027376-B4F5-485C-A1B8-351CB053FA54}"/>
              </a:ext>
            </a:extLst>
          </p:cNvPr>
          <p:cNvSpPr/>
          <p:nvPr/>
        </p:nvSpPr>
        <p:spPr bwMode="auto">
          <a:xfrm>
            <a:off x="0" y="2420938"/>
            <a:ext cx="9144000" cy="4365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6" name="Rectangle 22">
            <a:extLst>
              <a:ext uri="{FF2B5EF4-FFF2-40B4-BE49-F238E27FC236}">
                <a16:creationId xmlns:a16="http://schemas.microsoft.com/office/drawing/2014/main" id="{169127BF-657A-4BC2-B68E-AA8EFEF1AEC4}"/>
              </a:ext>
            </a:extLst>
          </p:cNvPr>
          <p:cNvSpPr/>
          <p:nvPr/>
        </p:nvSpPr>
        <p:spPr bwMode="auto">
          <a:xfrm>
            <a:off x="0" y="5153025"/>
            <a:ext cx="9144000" cy="4365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559" name="Title 13">
            <a:extLst>
              <a:ext uri="{FF2B5EF4-FFF2-40B4-BE49-F238E27FC236}">
                <a16:creationId xmlns:a16="http://schemas.microsoft.com/office/drawing/2014/main" id="{F985C52A-030D-4FB2-BFAB-897C40703B3A}"/>
              </a:ext>
            </a:extLst>
          </p:cNvPr>
          <p:cNvSpPr txBox="1">
            <a:spLocks/>
          </p:cNvSpPr>
          <p:nvPr/>
        </p:nvSpPr>
        <p:spPr bwMode="auto">
          <a:xfrm>
            <a:off x="6724650" y="1887538"/>
            <a:ext cx="4408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a:solidFill>
                  <a:srgbClr val="F93F63"/>
                </a:solidFill>
                <a:latin typeface="Arial Black" panose="020B0A04020102020204" pitchFamily="34" charset="0"/>
              </a:rPr>
              <a:t>VERB</a:t>
            </a:r>
          </a:p>
        </p:txBody>
      </p:sp>
      <p:cxnSp>
        <p:nvCxnSpPr>
          <p:cNvPr id="64" name="Straight Connector 19">
            <a:extLst>
              <a:ext uri="{FF2B5EF4-FFF2-40B4-BE49-F238E27FC236}">
                <a16:creationId xmlns:a16="http://schemas.microsoft.com/office/drawing/2014/main" id="{3D9F60C0-8A7C-428A-B523-335C8C49C8FE}"/>
              </a:ext>
            </a:extLst>
          </p:cNvPr>
          <p:cNvCxnSpPr/>
          <p:nvPr/>
        </p:nvCxnSpPr>
        <p:spPr bwMode="auto">
          <a:xfrm>
            <a:off x="6564313" y="1916113"/>
            <a:ext cx="0" cy="41052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9">
            <a:extLst>
              <a:ext uri="{FF2B5EF4-FFF2-40B4-BE49-F238E27FC236}">
                <a16:creationId xmlns:a16="http://schemas.microsoft.com/office/drawing/2014/main" id="{74A49303-E3D6-4A90-B209-093942C00113}"/>
              </a:ext>
            </a:extLst>
          </p:cNvPr>
          <p:cNvCxnSpPr/>
          <p:nvPr/>
        </p:nvCxnSpPr>
        <p:spPr bwMode="auto">
          <a:xfrm>
            <a:off x="2476500" y="1916113"/>
            <a:ext cx="0" cy="41052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562" name="Title 13">
            <a:extLst>
              <a:ext uri="{FF2B5EF4-FFF2-40B4-BE49-F238E27FC236}">
                <a16:creationId xmlns:a16="http://schemas.microsoft.com/office/drawing/2014/main" id="{8C8EDE65-A17E-45FC-9B9A-97D5A273D62C}"/>
              </a:ext>
            </a:extLst>
          </p:cNvPr>
          <p:cNvSpPr txBox="1">
            <a:spLocks/>
          </p:cNvSpPr>
          <p:nvPr/>
        </p:nvSpPr>
        <p:spPr bwMode="auto">
          <a:xfrm>
            <a:off x="188913" y="1887538"/>
            <a:ext cx="231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r>
              <a:rPr lang="en-US" altLang="en-US">
                <a:solidFill>
                  <a:srgbClr val="F93F63"/>
                </a:solidFill>
                <a:latin typeface="Arial Black" panose="020B0A04020102020204" pitchFamily="34" charset="0"/>
              </a:rPr>
              <a:t>P. PRONOUN</a:t>
            </a:r>
          </a:p>
        </p:txBody>
      </p:sp>
      <p:sp>
        <p:nvSpPr>
          <p:cNvPr id="16" name="Content Placeholder 2">
            <a:extLst>
              <a:ext uri="{FF2B5EF4-FFF2-40B4-BE49-F238E27FC236}">
                <a16:creationId xmlns:a16="http://schemas.microsoft.com/office/drawing/2014/main" id="{3EBAB889-2132-4A6F-A489-93575AF6DF12}"/>
              </a:ext>
            </a:extLst>
          </p:cNvPr>
          <p:cNvSpPr txBox="1">
            <a:spLocks/>
          </p:cNvSpPr>
          <p:nvPr/>
        </p:nvSpPr>
        <p:spPr bwMode="auto">
          <a:xfrm>
            <a:off x="187325" y="2349500"/>
            <a:ext cx="2170113" cy="3722688"/>
          </a:xfrm>
          <a:prstGeom prst="rect">
            <a:avLst/>
          </a:prstGeom>
          <a:noFill/>
          <a:ln>
            <a:noFill/>
          </a:ln>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eaLnBrk="1" hangingPunct="1">
              <a:lnSpc>
                <a:spcPct val="130000"/>
              </a:lnSpc>
              <a:spcBef>
                <a:spcPct val="20000"/>
              </a:spcBef>
              <a:buFont typeface="Arial" charset="0"/>
              <a:buNone/>
              <a:defRPr/>
            </a:pPr>
            <a:r>
              <a:rPr lang="en-US" sz="2000" dirty="0">
                <a:latin typeface="+mn-lt"/>
                <a:cs typeface="Arial Black"/>
              </a:rPr>
              <a:t>I</a:t>
            </a:r>
          </a:p>
          <a:p>
            <a:pPr algn="r" eaLnBrk="1" hangingPunct="1">
              <a:lnSpc>
                <a:spcPct val="130000"/>
              </a:lnSpc>
              <a:spcBef>
                <a:spcPct val="20000"/>
              </a:spcBef>
              <a:buFont typeface="Arial" charset="0"/>
              <a:buNone/>
              <a:defRPr/>
            </a:pPr>
            <a:r>
              <a:rPr lang="en-US" sz="2000" dirty="0">
                <a:latin typeface="+mn-lt"/>
                <a:cs typeface="Arial Black"/>
              </a:rPr>
              <a:t>YOU</a:t>
            </a:r>
          </a:p>
          <a:p>
            <a:pPr algn="r" eaLnBrk="1" hangingPunct="1">
              <a:lnSpc>
                <a:spcPct val="130000"/>
              </a:lnSpc>
              <a:spcBef>
                <a:spcPct val="20000"/>
              </a:spcBef>
              <a:buFont typeface="Arial" charset="0"/>
              <a:buNone/>
              <a:defRPr/>
            </a:pPr>
            <a:r>
              <a:rPr lang="en-US" sz="2000" dirty="0">
                <a:latin typeface="+mn-lt"/>
                <a:cs typeface="Arial Black"/>
              </a:rPr>
              <a:t>HE</a:t>
            </a:r>
          </a:p>
          <a:p>
            <a:pPr algn="r" eaLnBrk="1" hangingPunct="1">
              <a:lnSpc>
                <a:spcPct val="130000"/>
              </a:lnSpc>
              <a:spcBef>
                <a:spcPct val="20000"/>
              </a:spcBef>
              <a:buFont typeface="Arial" charset="0"/>
              <a:buNone/>
              <a:defRPr/>
            </a:pPr>
            <a:r>
              <a:rPr lang="en-US" sz="2000" dirty="0">
                <a:latin typeface="+mn-lt"/>
                <a:cs typeface="Arial Black"/>
              </a:rPr>
              <a:t>SHE</a:t>
            </a:r>
          </a:p>
          <a:p>
            <a:pPr algn="r" eaLnBrk="1" hangingPunct="1">
              <a:lnSpc>
                <a:spcPct val="130000"/>
              </a:lnSpc>
              <a:spcBef>
                <a:spcPct val="20000"/>
              </a:spcBef>
              <a:buFont typeface="Arial" charset="0"/>
              <a:buNone/>
              <a:defRPr/>
            </a:pPr>
            <a:r>
              <a:rPr lang="en-US" sz="2000" dirty="0">
                <a:latin typeface="+mn-lt"/>
                <a:cs typeface="Arial Black"/>
              </a:rPr>
              <a:t>IT</a:t>
            </a:r>
          </a:p>
          <a:p>
            <a:pPr algn="r" eaLnBrk="1" hangingPunct="1">
              <a:lnSpc>
                <a:spcPct val="130000"/>
              </a:lnSpc>
              <a:spcBef>
                <a:spcPct val="20000"/>
              </a:spcBef>
              <a:buFont typeface="Arial" charset="0"/>
              <a:buNone/>
              <a:defRPr/>
            </a:pPr>
            <a:r>
              <a:rPr lang="en-US" sz="2000" dirty="0">
                <a:latin typeface="+mn-lt"/>
                <a:cs typeface="Arial Black"/>
              </a:rPr>
              <a:t>WE</a:t>
            </a:r>
          </a:p>
          <a:p>
            <a:pPr algn="r" eaLnBrk="1" hangingPunct="1">
              <a:lnSpc>
                <a:spcPct val="130000"/>
              </a:lnSpc>
              <a:spcBef>
                <a:spcPct val="20000"/>
              </a:spcBef>
              <a:buFont typeface="Arial" charset="0"/>
              <a:buNone/>
              <a:defRPr/>
            </a:pPr>
            <a:r>
              <a:rPr lang="en-US" sz="2000" dirty="0">
                <a:latin typeface="+mn-lt"/>
                <a:cs typeface="Arial Black"/>
              </a:rPr>
              <a:t>YOU</a:t>
            </a:r>
          </a:p>
          <a:p>
            <a:pPr algn="r" eaLnBrk="1" hangingPunct="1">
              <a:lnSpc>
                <a:spcPct val="130000"/>
              </a:lnSpc>
              <a:spcBef>
                <a:spcPct val="20000"/>
              </a:spcBef>
              <a:buFont typeface="Arial" charset="0"/>
              <a:buNone/>
              <a:defRPr/>
            </a:pPr>
            <a:r>
              <a:rPr lang="en-US" sz="2000" dirty="0">
                <a:latin typeface="+mn-lt"/>
                <a:cs typeface="Arial Black"/>
              </a:rPr>
              <a:t>THEY</a:t>
            </a:r>
          </a:p>
        </p:txBody>
      </p:sp>
      <p:sp>
        <p:nvSpPr>
          <p:cNvPr id="23564" name="Title 13">
            <a:extLst>
              <a:ext uri="{FF2B5EF4-FFF2-40B4-BE49-F238E27FC236}">
                <a16:creationId xmlns:a16="http://schemas.microsoft.com/office/drawing/2014/main" id="{6A2FBDBC-F5CF-40A5-861C-B3F6A262861A}"/>
              </a:ext>
            </a:extLst>
          </p:cNvPr>
          <p:cNvSpPr txBox="1">
            <a:spLocks/>
          </p:cNvSpPr>
          <p:nvPr/>
        </p:nvSpPr>
        <p:spPr bwMode="auto">
          <a:xfrm>
            <a:off x="3214688" y="3319463"/>
            <a:ext cx="27860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r>
              <a:rPr lang="en-US" altLang="en-US" sz="8000">
                <a:solidFill>
                  <a:srgbClr val="F93F63"/>
                </a:solidFill>
                <a:latin typeface="Arial Black" panose="020B0A04020102020204" pitchFamily="34" charset="0"/>
              </a:rPr>
              <a:t>CAN</a:t>
            </a:r>
          </a:p>
        </p:txBody>
      </p:sp>
      <p:sp>
        <p:nvSpPr>
          <p:cNvPr id="18" name="Title 13">
            <a:extLst>
              <a:ext uri="{FF2B5EF4-FFF2-40B4-BE49-F238E27FC236}">
                <a16:creationId xmlns:a16="http://schemas.microsoft.com/office/drawing/2014/main" id="{66558183-45AB-44A5-9423-83AB130B67BC}"/>
              </a:ext>
            </a:extLst>
          </p:cNvPr>
          <p:cNvSpPr txBox="1">
            <a:spLocks/>
          </p:cNvSpPr>
          <p:nvPr/>
        </p:nvSpPr>
        <p:spPr bwMode="auto">
          <a:xfrm>
            <a:off x="6715125" y="2428875"/>
            <a:ext cx="2232025" cy="1692275"/>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endParaRPr lang="en-US" sz="2000" dirty="0">
              <a:solidFill>
                <a:schemeClr val="tx1"/>
              </a:solidFill>
              <a:latin typeface="+mj-lt"/>
              <a:cs typeface="Arial Black"/>
            </a:endParaRPr>
          </a:p>
          <a:p>
            <a:pPr fontAlgn="auto">
              <a:spcAft>
                <a:spcPts val="0"/>
              </a:spcAft>
              <a:defRPr/>
            </a:pPr>
            <a:endParaRPr lang="en-US" sz="2000" dirty="0">
              <a:solidFill>
                <a:schemeClr val="tx1"/>
              </a:solidFill>
              <a:latin typeface="+mj-lt"/>
              <a:cs typeface="Arial Black"/>
            </a:endParaRPr>
          </a:p>
          <a:p>
            <a:pPr algn="r" fontAlgn="auto">
              <a:spcAft>
                <a:spcPts val="0"/>
              </a:spcAft>
              <a:defRPr/>
            </a:pPr>
            <a:endParaRPr lang="en-US" sz="2000" dirty="0">
              <a:solidFill>
                <a:schemeClr val="tx1"/>
              </a:solidFill>
              <a:latin typeface="+mn-lt"/>
              <a:cs typeface="Arial Black"/>
            </a:endParaRPr>
          </a:p>
          <a:p>
            <a:pPr algn="r" fontAlgn="auto">
              <a:spcAft>
                <a:spcPts val="0"/>
              </a:spcAft>
              <a:defRPr/>
            </a:pPr>
            <a:endParaRPr lang="en-US" sz="2000" dirty="0">
              <a:solidFill>
                <a:schemeClr val="tx1"/>
              </a:solidFill>
              <a:latin typeface="+mj-lt"/>
              <a:cs typeface="Arial Black"/>
            </a:endParaRPr>
          </a:p>
          <a:p>
            <a:pPr algn="r" fontAlgn="auto">
              <a:spcAft>
                <a:spcPts val="0"/>
              </a:spcAft>
              <a:defRPr/>
            </a:pPr>
            <a:endParaRPr lang="en-US" sz="2400" dirty="0">
              <a:solidFill>
                <a:schemeClr val="tx1"/>
              </a:solidFill>
              <a:latin typeface="+mj-lt"/>
              <a:cs typeface="Arial Black"/>
            </a:endParaRPr>
          </a:p>
        </p:txBody>
      </p:sp>
      <p:sp>
        <p:nvSpPr>
          <p:cNvPr id="19" name="Title 13">
            <a:extLst>
              <a:ext uri="{FF2B5EF4-FFF2-40B4-BE49-F238E27FC236}">
                <a16:creationId xmlns:a16="http://schemas.microsoft.com/office/drawing/2014/main" id="{CC27DE32-D6CD-4701-BB50-10C79D20A075}"/>
              </a:ext>
            </a:extLst>
          </p:cNvPr>
          <p:cNvSpPr txBox="1">
            <a:spLocks/>
          </p:cNvSpPr>
          <p:nvPr/>
        </p:nvSpPr>
        <p:spPr bwMode="auto">
          <a:xfrm>
            <a:off x="6715125" y="3500438"/>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fontAlgn="auto">
              <a:spcAft>
                <a:spcPts val="0"/>
              </a:spcAft>
              <a:defRPr/>
            </a:pPr>
            <a:r>
              <a:rPr lang="en-US" sz="2000" dirty="0">
                <a:solidFill>
                  <a:schemeClr val="tx1"/>
                </a:solidFill>
                <a:latin typeface="+mn-lt"/>
                <a:cs typeface="Arial Black"/>
              </a:rPr>
              <a:t>  </a:t>
            </a:r>
          </a:p>
        </p:txBody>
      </p:sp>
      <p:sp>
        <p:nvSpPr>
          <p:cNvPr id="20" name="Title 13">
            <a:extLst>
              <a:ext uri="{FF2B5EF4-FFF2-40B4-BE49-F238E27FC236}">
                <a16:creationId xmlns:a16="http://schemas.microsoft.com/office/drawing/2014/main" id="{9D68FB28-72A8-403B-BA01-12860294731A}"/>
              </a:ext>
            </a:extLst>
          </p:cNvPr>
          <p:cNvSpPr txBox="1">
            <a:spLocks/>
          </p:cNvSpPr>
          <p:nvPr/>
        </p:nvSpPr>
        <p:spPr bwMode="auto">
          <a:xfrm>
            <a:off x="6715125" y="2428875"/>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1" name="Title 13">
            <a:extLst>
              <a:ext uri="{FF2B5EF4-FFF2-40B4-BE49-F238E27FC236}">
                <a16:creationId xmlns:a16="http://schemas.microsoft.com/office/drawing/2014/main" id="{72B35527-7E7E-4772-BE93-04891E7BBC61}"/>
              </a:ext>
            </a:extLst>
          </p:cNvPr>
          <p:cNvSpPr txBox="1">
            <a:spLocks/>
          </p:cNvSpPr>
          <p:nvPr/>
        </p:nvSpPr>
        <p:spPr bwMode="auto">
          <a:xfrm>
            <a:off x="6715125" y="2928938"/>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fontAlgn="auto">
              <a:spcAft>
                <a:spcPts val="0"/>
              </a:spcAft>
              <a:defRPr/>
            </a:pPr>
            <a:r>
              <a:rPr lang="en-US" sz="2000" dirty="0">
                <a:solidFill>
                  <a:schemeClr val="tx1"/>
                </a:solidFill>
                <a:latin typeface="+mn-lt"/>
                <a:cs typeface="Arial Black"/>
              </a:rPr>
              <a:t>.</a:t>
            </a:r>
          </a:p>
        </p:txBody>
      </p:sp>
      <p:sp>
        <p:nvSpPr>
          <p:cNvPr id="22" name="Title 13">
            <a:extLst>
              <a:ext uri="{FF2B5EF4-FFF2-40B4-BE49-F238E27FC236}">
                <a16:creationId xmlns:a16="http://schemas.microsoft.com/office/drawing/2014/main" id="{37DE6DC8-4941-4DF0-A679-414E5DD7CE28}"/>
              </a:ext>
            </a:extLst>
          </p:cNvPr>
          <p:cNvSpPr txBox="1">
            <a:spLocks/>
          </p:cNvSpPr>
          <p:nvPr/>
        </p:nvSpPr>
        <p:spPr bwMode="auto">
          <a:xfrm>
            <a:off x="6715125" y="2928938"/>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3" name="Title 13">
            <a:extLst>
              <a:ext uri="{FF2B5EF4-FFF2-40B4-BE49-F238E27FC236}">
                <a16:creationId xmlns:a16="http://schemas.microsoft.com/office/drawing/2014/main" id="{33700169-9576-4763-B4EE-CE18E89BB1BF}"/>
              </a:ext>
            </a:extLst>
          </p:cNvPr>
          <p:cNvSpPr txBox="1">
            <a:spLocks/>
          </p:cNvSpPr>
          <p:nvPr/>
        </p:nvSpPr>
        <p:spPr bwMode="auto">
          <a:xfrm>
            <a:off x="6715125" y="3357563"/>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4" name="Title 13">
            <a:extLst>
              <a:ext uri="{FF2B5EF4-FFF2-40B4-BE49-F238E27FC236}">
                <a16:creationId xmlns:a16="http://schemas.microsoft.com/office/drawing/2014/main" id="{D26B2AE6-8C60-4217-9F9B-5634219B1FD1}"/>
              </a:ext>
            </a:extLst>
          </p:cNvPr>
          <p:cNvSpPr txBox="1">
            <a:spLocks/>
          </p:cNvSpPr>
          <p:nvPr/>
        </p:nvSpPr>
        <p:spPr bwMode="auto">
          <a:xfrm>
            <a:off x="6715125" y="3786188"/>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5" name="Title 13">
            <a:extLst>
              <a:ext uri="{FF2B5EF4-FFF2-40B4-BE49-F238E27FC236}">
                <a16:creationId xmlns:a16="http://schemas.microsoft.com/office/drawing/2014/main" id="{2F5414A0-0BF8-4821-942A-1E9E44B4E703}"/>
              </a:ext>
            </a:extLst>
          </p:cNvPr>
          <p:cNvSpPr txBox="1">
            <a:spLocks/>
          </p:cNvSpPr>
          <p:nvPr/>
        </p:nvSpPr>
        <p:spPr bwMode="auto">
          <a:xfrm>
            <a:off x="6715125" y="4214813"/>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6" name="Title 13">
            <a:extLst>
              <a:ext uri="{FF2B5EF4-FFF2-40B4-BE49-F238E27FC236}">
                <a16:creationId xmlns:a16="http://schemas.microsoft.com/office/drawing/2014/main" id="{43C0BAE8-3333-4780-94E6-A905317989ED}"/>
              </a:ext>
            </a:extLst>
          </p:cNvPr>
          <p:cNvSpPr txBox="1">
            <a:spLocks/>
          </p:cNvSpPr>
          <p:nvPr/>
        </p:nvSpPr>
        <p:spPr bwMode="auto">
          <a:xfrm>
            <a:off x="6715125" y="4714875"/>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7" name="Title 13">
            <a:extLst>
              <a:ext uri="{FF2B5EF4-FFF2-40B4-BE49-F238E27FC236}">
                <a16:creationId xmlns:a16="http://schemas.microsoft.com/office/drawing/2014/main" id="{BAFF0A20-EEBB-4A5A-B76E-CB6294F6692B}"/>
              </a:ext>
            </a:extLst>
          </p:cNvPr>
          <p:cNvSpPr txBox="1">
            <a:spLocks/>
          </p:cNvSpPr>
          <p:nvPr/>
        </p:nvSpPr>
        <p:spPr bwMode="auto">
          <a:xfrm>
            <a:off x="6715125" y="5143500"/>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8" name="Title 13">
            <a:extLst>
              <a:ext uri="{FF2B5EF4-FFF2-40B4-BE49-F238E27FC236}">
                <a16:creationId xmlns:a16="http://schemas.microsoft.com/office/drawing/2014/main" id="{3546B11B-EA10-4C2E-A603-A0E035048C62}"/>
              </a:ext>
            </a:extLst>
          </p:cNvPr>
          <p:cNvSpPr txBox="1">
            <a:spLocks/>
          </p:cNvSpPr>
          <p:nvPr/>
        </p:nvSpPr>
        <p:spPr bwMode="auto">
          <a:xfrm>
            <a:off x="6715125" y="5572125"/>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ítulo 2">
            <a:extLst>
              <a:ext uri="{FF2B5EF4-FFF2-40B4-BE49-F238E27FC236}">
                <a16:creationId xmlns:a16="http://schemas.microsoft.com/office/drawing/2014/main" id="{AF69238B-C614-453F-8E5D-286C6A2F55B9}"/>
              </a:ext>
            </a:extLst>
          </p:cNvPr>
          <p:cNvSpPr>
            <a:spLocks noGrp="1"/>
          </p:cNvSpPr>
          <p:nvPr>
            <p:ph type="title"/>
          </p:nvPr>
        </p:nvSpPr>
        <p:spPr>
          <a:xfrm>
            <a:off x="457200" y="188913"/>
            <a:ext cx="8229600" cy="1295400"/>
          </a:xfrm>
        </p:spPr>
        <p:txBody>
          <a:bodyPr/>
          <a:lstStyle/>
          <a:p>
            <a:r>
              <a:rPr lang="es-ES" altLang="en-US">
                <a:solidFill>
                  <a:schemeClr val="bg1"/>
                </a:solidFill>
                <a:latin typeface="Arial Black" panose="020B0A04020102020204" pitchFamily="34" charset="0"/>
              </a:rPr>
              <a:t>NEGATIVE FORM</a:t>
            </a:r>
          </a:p>
        </p:txBody>
      </p:sp>
      <p:sp>
        <p:nvSpPr>
          <p:cNvPr id="37" name="Title 1">
            <a:extLst>
              <a:ext uri="{FF2B5EF4-FFF2-40B4-BE49-F238E27FC236}">
                <a16:creationId xmlns:a16="http://schemas.microsoft.com/office/drawing/2014/main" id="{24DF08E2-197C-48BE-91E0-4D1BC25FF974}"/>
              </a:ext>
            </a:extLst>
          </p:cNvPr>
          <p:cNvSpPr txBox="1">
            <a:spLocks/>
          </p:cNvSpPr>
          <p:nvPr/>
        </p:nvSpPr>
        <p:spPr>
          <a:xfrm>
            <a:off x="481013" y="1079500"/>
            <a:ext cx="8229600" cy="485775"/>
          </a:xfrm>
          <a:prstGeom prst="rect">
            <a:avLst/>
          </a:prstGeom>
        </p:spPr>
        <p:txBody>
          <a:bodyPr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1700" dirty="0">
                <a:solidFill>
                  <a:srgbClr val="FFFFFF"/>
                </a:solidFill>
                <a:latin typeface="+mn-lt"/>
              </a:rPr>
              <a:t>Look at the chart.</a:t>
            </a:r>
          </a:p>
        </p:txBody>
      </p:sp>
      <p:sp>
        <p:nvSpPr>
          <p:cNvPr id="51" name="Rectangle 44">
            <a:extLst>
              <a:ext uri="{FF2B5EF4-FFF2-40B4-BE49-F238E27FC236}">
                <a16:creationId xmlns:a16="http://schemas.microsoft.com/office/drawing/2014/main" id="{7543E63D-14D9-4CBF-8E09-0D6C7A095B4D}"/>
              </a:ext>
            </a:extLst>
          </p:cNvPr>
          <p:cNvSpPr/>
          <p:nvPr/>
        </p:nvSpPr>
        <p:spPr bwMode="auto">
          <a:xfrm>
            <a:off x="0" y="4221163"/>
            <a:ext cx="9144000" cy="4365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2" name="Rectangle 42">
            <a:extLst>
              <a:ext uri="{FF2B5EF4-FFF2-40B4-BE49-F238E27FC236}">
                <a16:creationId xmlns:a16="http://schemas.microsoft.com/office/drawing/2014/main" id="{6E6C3DCF-DAF1-4E76-9BA2-0E44B2E0D8AD}"/>
              </a:ext>
            </a:extLst>
          </p:cNvPr>
          <p:cNvSpPr/>
          <p:nvPr/>
        </p:nvSpPr>
        <p:spPr bwMode="auto">
          <a:xfrm>
            <a:off x="0" y="3354388"/>
            <a:ext cx="9144000" cy="434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3" name="Rectangle 1">
            <a:extLst>
              <a:ext uri="{FF2B5EF4-FFF2-40B4-BE49-F238E27FC236}">
                <a16:creationId xmlns:a16="http://schemas.microsoft.com/office/drawing/2014/main" id="{E6AB67F6-477A-4EBD-A78F-B46AE0F63493}"/>
              </a:ext>
            </a:extLst>
          </p:cNvPr>
          <p:cNvSpPr/>
          <p:nvPr/>
        </p:nvSpPr>
        <p:spPr bwMode="auto">
          <a:xfrm>
            <a:off x="0" y="2420938"/>
            <a:ext cx="9144000" cy="4365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6" name="Rectangle 22">
            <a:extLst>
              <a:ext uri="{FF2B5EF4-FFF2-40B4-BE49-F238E27FC236}">
                <a16:creationId xmlns:a16="http://schemas.microsoft.com/office/drawing/2014/main" id="{F971A69A-E457-4E9F-82C2-B5C287567611}"/>
              </a:ext>
            </a:extLst>
          </p:cNvPr>
          <p:cNvSpPr/>
          <p:nvPr/>
        </p:nvSpPr>
        <p:spPr bwMode="auto">
          <a:xfrm>
            <a:off x="0" y="5153025"/>
            <a:ext cx="9144000" cy="4365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607" name="Title 13">
            <a:extLst>
              <a:ext uri="{FF2B5EF4-FFF2-40B4-BE49-F238E27FC236}">
                <a16:creationId xmlns:a16="http://schemas.microsoft.com/office/drawing/2014/main" id="{ABB35FB5-4F81-4EA1-95EC-4E838B3D8B94}"/>
              </a:ext>
            </a:extLst>
          </p:cNvPr>
          <p:cNvSpPr txBox="1">
            <a:spLocks/>
          </p:cNvSpPr>
          <p:nvPr/>
        </p:nvSpPr>
        <p:spPr bwMode="auto">
          <a:xfrm>
            <a:off x="6724650" y="1887538"/>
            <a:ext cx="4408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a:solidFill>
                  <a:srgbClr val="F93F63"/>
                </a:solidFill>
                <a:latin typeface="Arial Black" panose="020B0A04020102020204" pitchFamily="34" charset="0"/>
              </a:rPr>
              <a:t>VERB</a:t>
            </a:r>
          </a:p>
        </p:txBody>
      </p:sp>
      <p:cxnSp>
        <p:nvCxnSpPr>
          <p:cNvPr id="64" name="Straight Connector 19">
            <a:extLst>
              <a:ext uri="{FF2B5EF4-FFF2-40B4-BE49-F238E27FC236}">
                <a16:creationId xmlns:a16="http://schemas.microsoft.com/office/drawing/2014/main" id="{C538EEA3-ABA5-4A4E-8C5F-8D5BDA790F50}"/>
              </a:ext>
            </a:extLst>
          </p:cNvPr>
          <p:cNvCxnSpPr/>
          <p:nvPr/>
        </p:nvCxnSpPr>
        <p:spPr bwMode="auto">
          <a:xfrm>
            <a:off x="6564313" y="1916113"/>
            <a:ext cx="0" cy="41052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9">
            <a:extLst>
              <a:ext uri="{FF2B5EF4-FFF2-40B4-BE49-F238E27FC236}">
                <a16:creationId xmlns:a16="http://schemas.microsoft.com/office/drawing/2014/main" id="{1DA800D0-E8FD-4A69-A67A-29E635E9E743}"/>
              </a:ext>
            </a:extLst>
          </p:cNvPr>
          <p:cNvCxnSpPr/>
          <p:nvPr/>
        </p:nvCxnSpPr>
        <p:spPr bwMode="auto">
          <a:xfrm>
            <a:off x="2476500" y="1916113"/>
            <a:ext cx="0" cy="41052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610" name="Title 13">
            <a:extLst>
              <a:ext uri="{FF2B5EF4-FFF2-40B4-BE49-F238E27FC236}">
                <a16:creationId xmlns:a16="http://schemas.microsoft.com/office/drawing/2014/main" id="{49B90FF7-A0BA-4887-9A41-88AA389AE85D}"/>
              </a:ext>
            </a:extLst>
          </p:cNvPr>
          <p:cNvSpPr txBox="1">
            <a:spLocks/>
          </p:cNvSpPr>
          <p:nvPr/>
        </p:nvSpPr>
        <p:spPr bwMode="auto">
          <a:xfrm>
            <a:off x="188913" y="1887538"/>
            <a:ext cx="231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r>
              <a:rPr lang="en-US" altLang="en-US">
                <a:solidFill>
                  <a:srgbClr val="F93F63"/>
                </a:solidFill>
                <a:latin typeface="Arial Black" panose="020B0A04020102020204" pitchFamily="34" charset="0"/>
              </a:rPr>
              <a:t>P. PRONOUN</a:t>
            </a:r>
          </a:p>
        </p:txBody>
      </p:sp>
      <p:sp>
        <p:nvSpPr>
          <p:cNvPr id="16" name="Content Placeholder 2">
            <a:extLst>
              <a:ext uri="{FF2B5EF4-FFF2-40B4-BE49-F238E27FC236}">
                <a16:creationId xmlns:a16="http://schemas.microsoft.com/office/drawing/2014/main" id="{9C34BDD8-D4DC-4E0B-8D18-C1D2D9B28A0F}"/>
              </a:ext>
            </a:extLst>
          </p:cNvPr>
          <p:cNvSpPr txBox="1">
            <a:spLocks/>
          </p:cNvSpPr>
          <p:nvPr/>
        </p:nvSpPr>
        <p:spPr bwMode="auto">
          <a:xfrm>
            <a:off x="179388" y="2357438"/>
            <a:ext cx="2170112" cy="3722687"/>
          </a:xfrm>
          <a:prstGeom prst="rect">
            <a:avLst/>
          </a:prstGeom>
          <a:noFill/>
          <a:ln>
            <a:noFill/>
          </a:ln>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eaLnBrk="1" hangingPunct="1">
              <a:lnSpc>
                <a:spcPct val="130000"/>
              </a:lnSpc>
              <a:spcBef>
                <a:spcPct val="20000"/>
              </a:spcBef>
              <a:buFont typeface="Arial" charset="0"/>
              <a:buNone/>
              <a:defRPr/>
            </a:pPr>
            <a:r>
              <a:rPr lang="en-US" sz="2000" dirty="0">
                <a:latin typeface="+mn-lt"/>
                <a:cs typeface="Arial Black"/>
              </a:rPr>
              <a:t>I</a:t>
            </a:r>
          </a:p>
          <a:p>
            <a:pPr algn="r" eaLnBrk="1" hangingPunct="1">
              <a:lnSpc>
                <a:spcPct val="130000"/>
              </a:lnSpc>
              <a:spcBef>
                <a:spcPct val="20000"/>
              </a:spcBef>
              <a:buFont typeface="Arial" charset="0"/>
              <a:buNone/>
              <a:defRPr/>
            </a:pPr>
            <a:r>
              <a:rPr lang="en-US" sz="2000" dirty="0">
                <a:latin typeface="+mn-lt"/>
                <a:cs typeface="Arial Black"/>
              </a:rPr>
              <a:t>YOU</a:t>
            </a:r>
          </a:p>
          <a:p>
            <a:pPr algn="r" eaLnBrk="1" hangingPunct="1">
              <a:lnSpc>
                <a:spcPct val="130000"/>
              </a:lnSpc>
              <a:spcBef>
                <a:spcPct val="20000"/>
              </a:spcBef>
              <a:buFont typeface="Arial" charset="0"/>
              <a:buNone/>
              <a:defRPr/>
            </a:pPr>
            <a:r>
              <a:rPr lang="en-US" sz="2000" dirty="0">
                <a:latin typeface="+mn-lt"/>
                <a:cs typeface="Arial Black"/>
              </a:rPr>
              <a:t>HE</a:t>
            </a:r>
          </a:p>
          <a:p>
            <a:pPr algn="r" eaLnBrk="1" hangingPunct="1">
              <a:lnSpc>
                <a:spcPct val="130000"/>
              </a:lnSpc>
              <a:spcBef>
                <a:spcPct val="20000"/>
              </a:spcBef>
              <a:buFont typeface="Arial" charset="0"/>
              <a:buNone/>
              <a:defRPr/>
            </a:pPr>
            <a:r>
              <a:rPr lang="en-US" sz="2000" dirty="0">
                <a:latin typeface="+mn-lt"/>
                <a:cs typeface="Arial Black"/>
              </a:rPr>
              <a:t>SHE</a:t>
            </a:r>
          </a:p>
          <a:p>
            <a:pPr algn="r" eaLnBrk="1" hangingPunct="1">
              <a:lnSpc>
                <a:spcPct val="130000"/>
              </a:lnSpc>
              <a:spcBef>
                <a:spcPct val="20000"/>
              </a:spcBef>
              <a:buFont typeface="Arial" charset="0"/>
              <a:buNone/>
              <a:defRPr/>
            </a:pPr>
            <a:r>
              <a:rPr lang="en-US" sz="2000" dirty="0">
                <a:latin typeface="+mn-lt"/>
                <a:cs typeface="Arial Black"/>
              </a:rPr>
              <a:t>IT</a:t>
            </a:r>
          </a:p>
          <a:p>
            <a:pPr algn="r" eaLnBrk="1" hangingPunct="1">
              <a:lnSpc>
                <a:spcPct val="130000"/>
              </a:lnSpc>
              <a:spcBef>
                <a:spcPct val="20000"/>
              </a:spcBef>
              <a:buFont typeface="Arial" charset="0"/>
              <a:buNone/>
              <a:defRPr/>
            </a:pPr>
            <a:r>
              <a:rPr lang="en-US" sz="2000" dirty="0">
                <a:latin typeface="+mn-lt"/>
                <a:cs typeface="Arial Black"/>
              </a:rPr>
              <a:t>WE</a:t>
            </a:r>
          </a:p>
          <a:p>
            <a:pPr algn="r" eaLnBrk="1" hangingPunct="1">
              <a:lnSpc>
                <a:spcPct val="130000"/>
              </a:lnSpc>
              <a:spcBef>
                <a:spcPct val="20000"/>
              </a:spcBef>
              <a:buFont typeface="Arial" charset="0"/>
              <a:buNone/>
              <a:defRPr/>
            </a:pPr>
            <a:r>
              <a:rPr lang="en-US" sz="2000" dirty="0">
                <a:latin typeface="+mn-lt"/>
                <a:cs typeface="Arial Black"/>
              </a:rPr>
              <a:t>YOU</a:t>
            </a:r>
          </a:p>
          <a:p>
            <a:pPr algn="r" eaLnBrk="1" hangingPunct="1">
              <a:lnSpc>
                <a:spcPct val="130000"/>
              </a:lnSpc>
              <a:spcBef>
                <a:spcPct val="20000"/>
              </a:spcBef>
              <a:buFont typeface="Arial" charset="0"/>
              <a:buNone/>
              <a:defRPr/>
            </a:pPr>
            <a:r>
              <a:rPr lang="en-US" sz="2000" dirty="0">
                <a:latin typeface="+mn-lt"/>
                <a:cs typeface="Arial Black"/>
              </a:rPr>
              <a:t>THEY</a:t>
            </a:r>
          </a:p>
        </p:txBody>
      </p:sp>
      <p:sp>
        <p:nvSpPr>
          <p:cNvPr id="25612" name="Title 13">
            <a:extLst>
              <a:ext uri="{FF2B5EF4-FFF2-40B4-BE49-F238E27FC236}">
                <a16:creationId xmlns:a16="http://schemas.microsoft.com/office/drawing/2014/main" id="{75AE208E-2F14-4F83-B9A2-B2C0A5B76A4F}"/>
              </a:ext>
            </a:extLst>
          </p:cNvPr>
          <p:cNvSpPr txBox="1">
            <a:spLocks/>
          </p:cNvSpPr>
          <p:nvPr/>
        </p:nvSpPr>
        <p:spPr bwMode="auto">
          <a:xfrm>
            <a:off x="2643188" y="3319463"/>
            <a:ext cx="3643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r>
              <a:rPr lang="en-US" altLang="en-US" sz="7200">
                <a:solidFill>
                  <a:srgbClr val="F93F63"/>
                </a:solidFill>
                <a:latin typeface="Arial Black" panose="020B0A04020102020204" pitchFamily="34" charset="0"/>
              </a:rPr>
              <a:t>CAN’T</a:t>
            </a:r>
          </a:p>
        </p:txBody>
      </p:sp>
      <p:sp>
        <p:nvSpPr>
          <p:cNvPr id="18" name="Title 13">
            <a:extLst>
              <a:ext uri="{FF2B5EF4-FFF2-40B4-BE49-F238E27FC236}">
                <a16:creationId xmlns:a16="http://schemas.microsoft.com/office/drawing/2014/main" id="{4EDB25A8-3626-4AB0-B210-1D0900864817}"/>
              </a:ext>
            </a:extLst>
          </p:cNvPr>
          <p:cNvSpPr txBox="1">
            <a:spLocks/>
          </p:cNvSpPr>
          <p:nvPr/>
        </p:nvSpPr>
        <p:spPr bwMode="auto">
          <a:xfrm>
            <a:off x="6715125" y="2428875"/>
            <a:ext cx="2232025" cy="1692275"/>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endParaRPr lang="en-US" sz="2000" dirty="0">
              <a:solidFill>
                <a:schemeClr val="tx1"/>
              </a:solidFill>
              <a:latin typeface="+mj-lt"/>
              <a:cs typeface="Arial Black"/>
            </a:endParaRPr>
          </a:p>
          <a:p>
            <a:pPr fontAlgn="auto">
              <a:spcAft>
                <a:spcPts val="0"/>
              </a:spcAft>
              <a:defRPr/>
            </a:pPr>
            <a:endParaRPr lang="en-US" sz="2000" dirty="0">
              <a:solidFill>
                <a:schemeClr val="tx1"/>
              </a:solidFill>
              <a:latin typeface="+mj-lt"/>
              <a:cs typeface="Arial Black"/>
            </a:endParaRPr>
          </a:p>
          <a:p>
            <a:pPr algn="r" fontAlgn="auto">
              <a:spcAft>
                <a:spcPts val="0"/>
              </a:spcAft>
              <a:defRPr/>
            </a:pPr>
            <a:endParaRPr lang="en-US" sz="2000" dirty="0">
              <a:solidFill>
                <a:schemeClr val="tx1"/>
              </a:solidFill>
              <a:latin typeface="+mn-lt"/>
              <a:cs typeface="Arial Black"/>
            </a:endParaRPr>
          </a:p>
          <a:p>
            <a:pPr algn="r" fontAlgn="auto">
              <a:spcAft>
                <a:spcPts val="0"/>
              </a:spcAft>
              <a:defRPr/>
            </a:pPr>
            <a:endParaRPr lang="en-US" sz="2000" dirty="0">
              <a:solidFill>
                <a:schemeClr val="tx1"/>
              </a:solidFill>
              <a:latin typeface="+mj-lt"/>
              <a:cs typeface="Arial Black"/>
            </a:endParaRPr>
          </a:p>
          <a:p>
            <a:pPr algn="r" fontAlgn="auto">
              <a:spcAft>
                <a:spcPts val="0"/>
              </a:spcAft>
              <a:defRPr/>
            </a:pPr>
            <a:endParaRPr lang="en-US" sz="2400" dirty="0">
              <a:solidFill>
                <a:schemeClr val="tx1"/>
              </a:solidFill>
              <a:latin typeface="+mj-lt"/>
              <a:cs typeface="Arial Black"/>
            </a:endParaRPr>
          </a:p>
        </p:txBody>
      </p:sp>
      <p:sp>
        <p:nvSpPr>
          <p:cNvPr id="19" name="Title 13">
            <a:extLst>
              <a:ext uri="{FF2B5EF4-FFF2-40B4-BE49-F238E27FC236}">
                <a16:creationId xmlns:a16="http://schemas.microsoft.com/office/drawing/2014/main" id="{7B0D31DB-5328-474F-8C6C-69338CBB319B}"/>
              </a:ext>
            </a:extLst>
          </p:cNvPr>
          <p:cNvSpPr txBox="1">
            <a:spLocks/>
          </p:cNvSpPr>
          <p:nvPr/>
        </p:nvSpPr>
        <p:spPr bwMode="auto">
          <a:xfrm>
            <a:off x="6715125" y="3500438"/>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fontAlgn="auto">
              <a:spcAft>
                <a:spcPts val="0"/>
              </a:spcAft>
              <a:defRPr/>
            </a:pPr>
            <a:r>
              <a:rPr lang="en-US" sz="2000" dirty="0">
                <a:solidFill>
                  <a:schemeClr val="tx1"/>
                </a:solidFill>
                <a:latin typeface="+mn-lt"/>
                <a:cs typeface="Arial Black"/>
              </a:rPr>
              <a:t>  </a:t>
            </a:r>
          </a:p>
        </p:txBody>
      </p:sp>
      <p:sp>
        <p:nvSpPr>
          <p:cNvPr id="20" name="Title 13">
            <a:extLst>
              <a:ext uri="{FF2B5EF4-FFF2-40B4-BE49-F238E27FC236}">
                <a16:creationId xmlns:a16="http://schemas.microsoft.com/office/drawing/2014/main" id="{DBAFD7EF-2B14-4FBC-B777-994105F520F8}"/>
              </a:ext>
            </a:extLst>
          </p:cNvPr>
          <p:cNvSpPr txBox="1">
            <a:spLocks/>
          </p:cNvSpPr>
          <p:nvPr/>
        </p:nvSpPr>
        <p:spPr bwMode="auto">
          <a:xfrm>
            <a:off x="6715125" y="2428875"/>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1" name="Title 13">
            <a:extLst>
              <a:ext uri="{FF2B5EF4-FFF2-40B4-BE49-F238E27FC236}">
                <a16:creationId xmlns:a16="http://schemas.microsoft.com/office/drawing/2014/main" id="{B16FB88C-1D82-4AC9-9E62-921D98905D04}"/>
              </a:ext>
            </a:extLst>
          </p:cNvPr>
          <p:cNvSpPr txBox="1">
            <a:spLocks/>
          </p:cNvSpPr>
          <p:nvPr/>
        </p:nvSpPr>
        <p:spPr bwMode="auto">
          <a:xfrm>
            <a:off x="6715125" y="2928938"/>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fontAlgn="auto">
              <a:spcAft>
                <a:spcPts val="0"/>
              </a:spcAft>
              <a:defRPr/>
            </a:pPr>
            <a:r>
              <a:rPr lang="en-US" sz="2000" dirty="0">
                <a:solidFill>
                  <a:schemeClr val="tx1"/>
                </a:solidFill>
                <a:latin typeface="+mn-lt"/>
                <a:cs typeface="Arial Black"/>
              </a:rPr>
              <a:t>.</a:t>
            </a:r>
          </a:p>
        </p:txBody>
      </p:sp>
      <p:sp>
        <p:nvSpPr>
          <p:cNvPr id="22" name="Title 13">
            <a:extLst>
              <a:ext uri="{FF2B5EF4-FFF2-40B4-BE49-F238E27FC236}">
                <a16:creationId xmlns:a16="http://schemas.microsoft.com/office/drawing/2014/main" id="{D8E9DCA3-4765-413A-AEE6-FF60DBEE87F7}"/>
              </a:ext>
            </a:extLst>
          </p:cNvPr>
          <p:cNvSpPr txBox="1">
            <a:spLocks/>
          </p:cNvSpPr>
          <p:nvPr/>
        </p:nvSpPr>
        <p:spPr bwMode="auto">
          <a:xfrm>
            <a:off x="6715125" y="2928938"/>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3" name="Title 13">
            <a:extLst>
              <a:ext uri="{FF2B5EF4-FFF2-40B4-BE49-F238E27FC236}">
                <a16:creationId xmlns:a16="http://schemas.microsoft.com/office/drawing/2014/main" id="{3A8AA598-DE6C-4CF7-9EDE-C1256C306824}"/>
              </a:ext>
            </a:extLst>
          </p:cNvPr>
          <p:cNvSpPr txBox="1">
            <a:spLocks/>
          </p:cNvSpPr>
          <p:nvPr/>
        </p:nvSpPr>
        <p:spPr bwMode="auto">
          <a:xfrm>
            <a:off x="6715125" y="3357563"/>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4" name="Title 13">
            <a:extLst>
              <a:ext uri="{FF2B5EF4-FFF2-40B4-BE49-F238E27FC236}">
                <a16:creationId xmlns:a16="http://schemas.microsoft.com/office/drawing/2014/main" id="{438378E3-B357-4C34-813F-2861229FF3FB}"/>
              </a:ext>
            </a:extLst>
          </p:cNvPr>
          <p:cNvSpPr txBox="1">
            <a:spLocks/>
          </p:cNvSpPr>
          <p:nvPr/>
        </p:nvSpPr>
        <p:spPr bwMode="auto">
          <a:xfrm>
            <a:off x="6715125" y="3786188"/>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5" name="Title 13">
            <a:extLst>
              <a:ext uri="{FF2B5EF4-FFF2-40B4-BE49-F238E27FC236}">
                <a16:creationId xmlns:a16="http://schemas.microsoft.com/office/drawing/2014/main" id="{517EF7A2-2D79-47D9-B6B5-5786CE1B474D}"/>
              </a:ext>
            </a:extLst>
          </p:cNvPr>
          <p:cNvSpPr txBox="1">
            <a:spLocks/>
          </p:cNvSpPr>
          <p:nvPr/>
        </p:nvSpPr>
        <p:spPr bwMode="auto">
          <a:xfrm>
            <a:off x="6715125" y="4214813"/>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6" name="Title 13">
            <a:extLst>
              <a:ext uri="{FF2B5EF4-FFF2-40B4-BE49-F238E27FC236}">
                <a16:creationId xmlns:a16="http://schemas.microsoft.com/office/drawing/2014/main" id="{BBE199C7-2809-47B2-AF76-2D36A27CBAB9}"/>
              </a:ext>
            </a:extLst>
          </p:cNvPr>
          <p:cNvSpPr txBox="1">
            <a:spLocks/>
          </p:cNvSpPr>
          <p:nvPr/>
        </p:nvSpPr>
        <p:spPr bwMode="auto">
          <a:xfrm>
            <a:off x="6715125" y="4714875"/>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7" name="Title 13">
            <a:extLst>
              <a:ext uri="{FF2B5EF4-FFF2-40B4-BE49-F238E27FC236}">
                <a16:creationId xmlns:a16="http://schemas.microsoft.com/office/drawing/2014/main" id="{8D554800-EAC4-475C-B6A2-B5ED0A0F78FA}"/>
              </a:ext>
            </a:extLst>
          </p:cNvPr>
          <p:cNvSpPr txBox="1">
            <a:spLocks/>
          </p:cNvSpPr>
          <p:nvPr/>
        </p:nvSpPr>
        <p:spPr bwMode="auto">
          <a:xfrm>
            <a:off x="6715125" y="5143500"/>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
        <p:nvSpPr>
          <p:cNvPr id="28" name="Title 13">
            <a:extLst>
              <a:ext uri="{FF2B5EF4-FFF2-40B4-BE49-F238E27FC236}">
                <a16:creationId xmlns:a16="http://schemas.microsoft.com/office/drawing/2014/main" id="{2E05E91C-662C-4486-8518-01F39C42D66E}"/>
              </a:ext>
            </a:extLst>
          </p:cNvPr>
          <p:cNvSpPr txBox="1">
            <a:spLocks/>
          </p:cNvSpPr>
          <p:nvPr/>
        </p:nvSpPr>
        <p:spPr bwMode="auto">
          <a:xfrm>
            <a:off x="6715125" y="5572125"/>
            <a:ext cx="2286000" cy="400050"/>
          </a:xfrm>
          <a:prstGeom prst="rect">
            <a:avLst/>
          </a:prstGeom>
        </p:spPr>
        <p:txBody>
          <a:bodyPr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fontAlgn="auto">
              <a:spcAft>
                <a:spcPts val="0"/>
              </a:spcAft>
              <a:defRPr/>
            </a:pPr>
            <a:r>
              <a:rPr lang="en-US" sz="2000" dirty="0">
                <a:solidFill>
                  <a:schemeClr val="tx1"/>
                </a:solidFill>
                <a:latin typeface="+mn-lt"/>
                <a:cs typeface="Arial Black"/>
              </a:rPr>
              <a:t>SWIM.</a:t>
            </a:r>
          </a:p>
        </p:txBody>
      </p:sp>
    </p:spTree>
  </p:cSld>
  <p:clrMapOvr>
    <a:masterClrMapping/>
  </p:clrMapOvr>
  <p:transition spd="slow">
    <p:push/>
  </p:transition>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1879</TotalTime>
  <Words>1083</Words>
  <Application>Microsoft Office PowerPoint</Application>
  <PresentationFormat>On-screen Show (4:3)</PresentationFormat>
  <Paragraphs>186</Paragraphs>
  <Slides>27</Slides>
  <Notes>24</Notes>
  <HiddenSlides>1</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Tema do Office</vt:lpstr>
      <vt:lpstr>PowerPoint Presentation</vt:lpstr>
      <vt:lpstr>CAN – CAN’T</vt:lpstr>
      <vt:lpstr>Look and read.</vt:lpstr>
      <vt:lpstr>Look and read.</vt:lpstr>
      <vt:lpstr>Look and read.</vt:lpstr>
      <vt:lpstr>Look and read.</vt:lpstr>
      <vt:lpstr>Look and read.</vt:lpstr>
      <vt:lpstr>AFFIRMATIVE FORM</vt:lpstr>
      <vt:lpstr>NEGATIVE FORM</vt:lpstr>
      <vt:lpstr>INTERROGATIVE FORM</vt:lpstr>
      <vt:lpstr>ASK QUESTIONS. USE THE CUES.</vt:lpstr>
      <vt:lpstr>CHECK.</vt:lpstr>
      <vt:lpstr>CHECK.</vt:lpstr>
      <vt:lpstr>ASK QUESTIONS. USE THE CUES.</vt:lpstr>
      <vt:lpstr>CHECK.</vt:lpstr>
      <vt:lpstr>CHECK.</vt:lpstr>
      <vt:lpstr>ASK QUESTIONS. USE THE CUES.</vt:lpstr>
      <vt:lpstr>CHECK.</vt:lpstr>
      <vt:lpstr>CHECK.</vt:lpstr>
      <vt:lpstr>ASK QUESTIONS. USE THE CUES.</vt:lpstr>
      <vt:lpstr>CHECK.</vt:lpstr>
      <vt:lpstr>CHECK.</vt:lpstr>
      <vt:lpstr>ASK QUESTIONS. USE THE CUES.</vt:lpstr>
      <vt:lpstr>CHECK.</vt:lpstr>
      <vt:lpstr>CHECK.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Hilani</dc:creator>
  <cp:lastModifiedBy>Clayton Oliveira</cp:lastModifiedBy>
  <cp:revision>199</cp:revision>
  <dcterms:created xsi:type="dcterms:W3CDTF">2015-01-02T12:44:33Z</dcterms:created>
  <dcterms:modified xsi:type="dcterms:W3CDTF">2020-05-25T13:47:40Z</dcterms:modified>
</cp:coreProperties>
</file>