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88" r:id="rId3"/>
    <p:sldId id="286" r:id="rId4"/>
    <p:sldId id="287" r:id="rId5"/>
    <p:sldId id="300" r:id="rId6"/>
    <p:sldId id="302" r:id="rId7"/>
    <p:sldId id="290" r:id="rId8"/>
    <p:sldId id="303" r:id="rId9"/>
    <p:sldId id="304" r:id="rId10"/>
    <p:sldId id="291" r:id="rId11"/>
    <p:sldId id="270" r:id="rId12"/>
    <p:sldId id="292" r:id="rId13"/>
    <p:sldId id="293" r:id="rId14"/>
    <p:sldId id="294" r:id="rId15"/>
    <p:sldId id="295" r:id="rId16"/>
    <p:sldId id="297" r:id="rId17"/>
    <p:sldId id="299" r:id="rId18"/>
    <p:sldId id="298" r:id="rId1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1E4"/>
    <a:srgbClr val="6C6C6C"/>
    <a:srgbClr val="006D9B"/>
    <a:srgbClr val="F93F63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Estilo com Tema 1 - Ênfase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Estilo com Tema 1 - Ênfas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Estilo com Tema 1 - Ênfas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66" autoAdjust="0"/>
    <p:restoredTop sz="81541" autoAdjust="0"/>
  </p:normalViewPr>
  <p:slideViewPr>
    <p:cSldViewPr>
      <p:cViewPr varScale="1">
        <p:scale>
          <a:sx n="61" d="100"/>
          <a:sy n="61" d="100"/>
        </p:scale>
        <p:origin x="113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512C9C-4A0D-4F76-B2A2-35D414B0CA09}" type="datetimeFigureOut">
              <a:rPr lang="pt-BR" smtClean="0"/>
              <a:pPr/>
              <a:t>23/04/2015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7BF22A-4B9B-4D0E-A8F4-C0B00432C4D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06117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>
                <a:ea typeface="Geneva" pitchFamily="124" charset="-128"/>
              </a:rPr>
              <a:t>Esta </a:t>
            </a:r>
            <a:r>
              <a:rPr lang="pt-BR" dirty="0" err="1" smtClean="0">
                <a:ea typeface="Geneva" pitchFamily="124" charset="-128"/>
              </a:rPr>
              <a:t>presentación</a:t>
            </a:r>
            <a:r>
              <a:rPr lang="pt-BR" dirty="0" smtClean="0">
                <a:ea typeface="Geneva" pitchFamily="124" charset="-128"/>
              </a:rPr>
              <a:t> </a:t>
            </a:r>
            <a:r>
              <a:rPr lang="pt-BR" dirty="0" err="1" smtClean="0">
                <a:ea typeface="Geneva" pitchFamily="124" charset="-128"/>
              </a:rPr>
              <a:t>en</a:t>
            </a:r>
            <a:r>
              <a:rPr lang="pt-BR" dirty="0" smtClean="0">
                <a:ea typeface="Geneva" pitchFamily="124" charset="-128"/>
              </a:rPr>
              <a:t> </a:t>
            </a:r>
            <a:r>
              <a:rPr lang="pt-BR" dirty="0" err="1" smtClean="0">
                <a:ea typeface="Geneva" pitchFamily="124" charset="-128"/>
              </a:rPr>
              <a:t>power</a:t>
            </a:r>
            <a:r>
              <a:rPr lang="pt-BR" dirty="0" smtClean="0">
                <a:ea typeface="Geneva" pitchFamily="124" charset="-128"/>
              </a:rPr>
              <a:t> point </a:t>
            </a:r>
            <a:r>
              <a:rPr lang="pt-BR" dirty="0" err="1" smtClean="0">
                <a:ea typeface="Geneva" pitchFamily="124" charset="-128"/>
              </a:rPr>
              <a:t>la</a:t>
            </a:r>
            <a:r>
              <a:rPr lang="pt-BR" dirty="0" smtClean="0">
                <a:ea typeface="Geneva" pitchFamily="124" charset="-128"/>
              </a:rPr>
              <a:t> </a:t>
            </a:r>
            <a:r>
              <a:rPr lang="pt-BR" dirty="0" err="1" smtClean="0">
                <a:ea typeface="Geneva" pitchFamily="124" charset="-128"/>
              </a:rPr>
              <a:t>podrás</a:t>
            </a:r>
            <a:r>
              <a:rPr lang="pt-BR" dirty="0" smtClean="0">
                <a:ea typeface="Geneva" pitchFamily="124" charset="-128"/>
              </a:rPr>
              <a:t>, de </a:t>
            </a:r>
            <a:r>
              <a:rPr lang="pt-BR" dirty="0" err="1" smtClean="0">
                <a:ea typeface="Geneva" pitchFamily="124" charset="-128"/>
              </a:rPr>
              <a:t>acuerdo</a:t>
            </a:r>
            <a:r>
              <a:rPr lang="pt-BR" dirty="0" smtClean="0">
                <a:ea typeface="Geneva" pitchFamily="124" charset="-128"/>
              </a:rPr>
              <a:t> </a:t>
            </a:r>
            <a:r>
              <a:rPr lang="pt-BR" dirty="0" err="1" smtClean="0">
                <a:ea typeface="Geneva" pitchFamily="124" charset="-128"/>
              </a:rPr>
              <a:t>con</a:t>
            </a:r>
            <a:r>
              <a:rPr lang="pt-BR" dirty="0" smtClean="0">
                <a:ea typeface="Geneva" pitchFamily="124" charset="-128"/>
              </a:rPr>
              <a:t> </a:t>
            </a:r>
            <a:r>
              <a:rPr lang="pt-BR" dirty="0" err="1" smtClean="0">
                <a:ea typeface="Geneva" pitchFamily="124" charset="-128"/>
              </a:rPr>
              <a:t>el</a:t>
            </a:r>
            <a:r>
              <a:rPr lang="pt-BR" dirty="0" smtClean="0">
                <a:ea typeface="Geneva" pitchFamily="124" charset="-128"/>
              </a:rPr>
              <a:t> </a:t>
            </a:r>
            <a:r>
              <a:rPr lang="pt-BR" dirty="0" err="1" smtClean="0">
                <a:ea typeface="Geneva" pitchFamily="124" charset="-128"/>
              </a:rPr>
              <a:t>currículum</a:t>
            </a:r>
            <a:r>
              <a:rPr lang="pt-BR" dirty="0" smtClean="0">
                <a:ea typeface="Geneva" pitchFamily="124" charset="-128"/>
              </a:rPr>
              <a:t> de cada grupo, </a:t>
            </a:r>
            <a:r>
              <a:rPr lang="pt-BR" dirty="0" err="1" smtClean="0">
                <a:ea typeface="Geneva" pitchFamily="124" charset="-128"/>
              </a:rPr>
              <a:t>trabajar</a:t>
            </a:r>
            <a:r>
              <a:rPr lang="pt-BR" dirty="0" smtClean="0">
                <a:ea typeface="Geneva" pitchFamily="124" charset="-128"/>
              </a:rPr>
              <a:t> </a:t>
            </a:r>
            <a:r>
              <a:rPr lang="pt-BR" dirty="0" err="1" smtClean="0">
                <a:ea typeface="Geneva" pitchFamily="124" charset="-128"/>
              </a:rPr>
              <a:t>vía</a:t>
            </a:r>
            <a:r>
              <a:rPr lang="pt-BR" dirty="0" smtClean="0">
                <a:ea typeface="Geneva" pitchFamily="124" charset="-128"/>
              </a:rPr>
              <a:t> </a:t>
            </a:r>
            <a:r>
              <a:rPr lang="pt-BR" dirty="0" err="1" smtClean="0">
                <a:ea typeface="Geneva" pitchFamily="124" charset="-128"/>
              </a:rPr>
              <a:t>cañón</a:t>
            </a:r>
            <a:r>
              <a:rPr lang="pt-BR" dirty="0" smtClean="0">
                <a:ea typeface="Geneva" pitchFamily="124" charset="-128"/>
              </a:rPr>
              <a:t>, </a:t>
            </a:r>
            <a:r>
              <a:rPr lang="pt-BR" dirty="0" err="1" smtClean="0">
                <a:ea typeface="Geneva" pitchFamily="124" charset="-128"/>
              </a:rPr>
              <a:t>televisión</a:t>
            </a:r>
            <a:r>
              <a:rPr lang="pt-BR" dirty="0" smtClean="0">
                <a:ea typeface="Geneva" pitchFamily="124" charset="-128"/>
              </a:rPr>
              <a:t> o </a:t>
            </a:r>
            <a:r>
              <a:rPr lang="pt-BR" dirty="0" err="1" smtClean="0">
                <a:ea typeface="Geneva" pitchFamily="124" charset="-128"/>
              </a:rPr>
              <a:t>pizarra</a:t>
            </a:r>
            <a:r>
              <a:rPr lang="pt-BR" dirty="0" smtClean="0">
                <a:ea typeface="Geneva" pitchFamily="124" charset="-128"/>
              </a:rPr>
              <a:t> digital </a:t>
            </a:r>
            <a:r>
              <a:rPr lang="pt-BR" dirty="0" err="1" smtClean="0">
                <a:ea typeface="Geneva" pitchFamily="124" charset="-128"/>
              </a:rPr>
              <a:t>interactiva</a:t>
            </a:r>
            <a:r>
              <a:rPr lang="pt-BR" dirty="0" smtClean="0">
                <a:ea typeface="Geneva" pitchFamily="124" charset="-128"/>
              </a:rPr>
              <a:t>. Esperamos que te </a:t>
            </a:r>
            <a:r>
              <a:rPr lang="pt-BR" dirty="0" err="1" smtClean="0">
                <a:ea typeface="Geneva" pitchFamily="124" charset="-128"/>
              </a:rPr>
              <a:t>sea</a:t>
            </a:r>
            <a:r>
              <a:rPr lang="pt-BR" dirty="0" smtClean="0">
                <a:ea typeface="Geneva" pitchFamily="124" charset="-128"/>
              </a:rPr>
              <a:t> </a:t>
            </a:r>
            <a:r>
              <a:rPr lang="pt-BR" dirty="0" err="1" smtClean="0">
                <a:ea typeface="Geneva" pitchFamily="124" charset="-128"/>
              </a:rPr>
              <a:t>muy</a:t>
            </a:r>
            <a:r>
              <a:rPr lang="pt-BR" dirty="0" smtClean="0">
                <a:ea typeface="Geneva" pitchFamily="124" charset="-128"/>
              </a:rPr>
              <a:t> útil.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7BF22A-4B9B-4D0E-A8F4-C0B00432C4DE}" type="slidenum">
              <a:rPr lang="pt-BR" smtClean="0"/>
              <a:pPr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04453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>
                <a:ea typeface="Geneva" pitchFamily="124" charset="-128"/>
              </a:rPr>
              <a:t>Propón a los alumnos una competición. Habrá dos grupos.</a:t>
            </a:r>
          </a:p>
          <a:p>
            <a:r>
              <a:rPr lang="es-ES" dirty="0" smtClean="0">
                <a:ea typeface="Geneva" pitchFamily="124" charset="-128"/>
              </a:rPr>
              <a:t>Cada grupo contestará las respuestas del </a:t>
            </a:r>
            <a:r>
              <a:rPr lang="es-ES" dirty="0" err="1" smtClean="0">
                <a:ea typeface="Geneva" pitchFamily="124" charset="-128"/>
              </a:rPr>
              <a:t>quiz</a:t>
            </a:r>
            <a:r>
              <a:rPr lang="es-ES" dirty="0" smtClean="0">
                <a:ea typeface="Geneva" pitchFamily="124" charset="-128"/>
              </a:rPr>
              <a:t> sobre el tema en una hoja.</a:t>
            </a:r>
          </a:p>
          <a:p>
            <a:endParaRPr lang="es-ES" dirty="0" smtClean="0">
              <a:ea typeface="Geneva" pitchFamily="124" charset="-128"/>
            </a:endParaRPr>
          </a:p>
          <a:p>
            <a:r>
              <a:rPr lang="es-ES" dirty="0" smtClean="0">
                <a:ea typeface="Geneva" pitchFamily="124" charset="-128"/>
              </a:rPr>
              <a:t>Después de lista la actividad, recoge las hojas y haz la corrección.</a:t>
            </a:r>
            <a:r>
              <a:rPr lang="es-ES" baseline="0" dirty="0" smtClean="0">
                <a:ea typeface="Geneva" pitchFamily="124" charset="-128"/>
              </a:rPr>
              <a:t> Gana el grupo que acierte más respuestas.</a:t>
            </a:r>
            <a:endParaRPr lang="es-ES" dirty="0" smtClean="0">
              <a:ea typeface="Geneva" pitchFamily="124" charset="-128"/>
            </a:endParaRP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7BF22A-4B9B-4D0E-A8F4-C0B00432C4DE}" type="slidenum">
              <a:rPr lang="pt-BR" smtClean="0"/>
              <a:pPr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61719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>
                <a:ea typeface="Geneva" pitchFamily="124" charset="-128"/>
              </a:rPr>
              <a:t>Respuesta: decimotercer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7BF22A-4B9B-4D0E-A8F4-C0B00432C4DE}" type="slidenum">
              <a:rPr lang="pt-BR" smtClean="0"/>
              <a:pPr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57877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>
                <a:ea typeface="Geneva" pitchFamily="124" charset="-128"/>
              </a:rPr>
              <a:t>Respuesta: dos tercios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7BF22A-4B9B-4D0E-A8F4-C0B00432C4DE}" type="slidenum">
              <a:rPr lang="pt-BR" smtClean="0"/>
              <a:pPr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220768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 smtClean="0">
                <a:ea typeface="Geneva" pitchFamily="124" charset="-128"/>
              </a:rPr>
              <a:t>Respuesta: vigésimo cuarto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7BF22A-4B9B-4D0E-A8F4-C0B00432C4DE}" type="slidenum">
              <a:rPr lang="pt-BR" smtClean="0"/>
              <a:pPr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18017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 smtClean="0">
                <a:ea typeface="Geneva" pitchFamily="124" charset="-128"/>
              </a:rPr>
              <a:t>Respuesta:</a:t>
            </a:r>
            <a:r>
              <a:rPr lang="es-ES" baseline="0" dirty="0" smtClean="0">
                <a:ea typeface="Geneva" pitchFamily="124" charset="-128"/>
              </a:rPr>
              <a:t> tres octavos</a:t>
            </a:r>
            <a:endParaRPr lang="es-ES" dirty="0" smtClean="0">
              <a:ea typeface="Geneva" pitchFamily="124" charset="-128"/>
            </a:endParaRP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7BF22A-4B9B-4D0E-A8F4-C0B00432C4DE}" type="slidenum">
              <a:rPr lang="pt-BR" smtClean="0"/>
              <a:pPr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47704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>
                <a:ea typeface="Geneva" pitchFamily="124" charset="-128"/>
              </a:rPr>
              <a:t>Respuesta: cuarto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7BF22A-4B9B-4D0E-A8F4-C0B00432C4DE}" type="slidenum">
              <a:rPr lang="pt-BR" smtClean="0"/>
              <a:pPr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73178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>
                <a:ea typeface="Geneva" pitchFamily="124" charset="-128"/>
              </a:rPr>
              <a:t>Respuesta: trigésimo</a:t>
            </a:r>
            <a:r>
              <a:rPr lang="es-ES" baseline="0" dirty="0" smtClean="0">
                <a:ea typeface="Geneva" pitchFamily="124" charset="-128"/>
              </a:rPr>
              <a:t> octavo, quincuagésimo séptimo, </a:t>
            </a:r>
            <a:r>
              <a:rPr lang="es-ES" baseline="0" dirty="0" err="1" smtClean="0">
                <a:ea typeface="Geneva" pitchFamily="124" charset="-128"/>
              </a:rPr>
              <a:t>octagésimo</a:t>
            </a:r>
            <a:r>
              <a:rPr lang="es-ES" baseline="0" dirty="0" smtClean="0">
                <a:ea typeface="Geneva" pitchFamily="124" charset="-128"/>
              </a:rPr>
              <a:t> séptimo</a:t>
            </a:r>
            <a:endParaRPr lang="es-ES" dirty="0" smtClean="0">
              <a:ea typeface="Geneva" pitchFamily="124" charset="-128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7BF22A-4B9B-4D0E-A8F4-C0B00432C4DE}" type="slidenum">
              <a:rPr lang="pt-BR" smtClean="0"/>
              <a:pPr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37694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7BF22A-4B9B-4D0E-A8F4-C0B00432C4DE}" type="slidenum">
              <a:rPr lang="pt-BR" smtClean="0"/>
              <a:pPr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07383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Agrupar 6"/>
          <p:cNvGrpSpPr/>
          <p:nvPr userDrawn="1"/>
        </p:nvGrpSpPr>
        <p:grpSpPr>
          <a:xfrm>
            <a:off x="2183" y="116632"/>
            <a:ext cx="9141817" cy="980728"/>
            <a:chOff x="2183" y="0"/>
            <a:chExt cx="9141817" cy="980728"/>
          </a:xfrm>
        </p:grpSpPr>
        <p:sp>
          <p:nvSpPr>
            <p:cNvPr id="8" name="Rectángulo 7"/>
            <p:cNvSpPr/>
            <p:nvPr/>
          </p:nvSpPr>
          <p:spPr>
            <a:xfrm>
              <a:off x="2183" y="144016"/>
              <a:ext cx="9141817" cy="836712"/>
            </a:xfrm>
            <a:prstGeom prst="rect">
              <a:avLst/>
            </a:prstGeom>
            <a:solidFill>
              <a:srgbClr val="FFFFFF">
                <a:alpha val="78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9" name="Rectángulo 8"/>
            <p:cNvSpPr/>
            <p:nvPr/>
          </p:nvSpPr>
          <p:spPr>
            <a:xfrm>
              <a:off x="2183" y="0"/>
              <a:ext cx="9141817" cy="836712"/>
            </a:xfrm>
            <a:prstGeom prst="rect">
              <a:avLst/>
            </a:prstGeom>
            <a:solidFill>
              <a:srgbClr val="FFFFFF">
                <a:alpha val="78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10" name="Rectángulo 9"/>
            <p:cNvSpPr/>
            <p:nvPr/>
          </p:nvSpPr>
          <p:spPr>
            <a:xfrm>
              <a:off x="2183" y="44624"/>
              <a:ext cx="9141817" cy="606574"/>
            </a:xfrm>
            <a:prstGeom prst="rect">
              <a:avLst/>
            </a:prstGeom>
            <a:solidFill>
              <a:srgbClr val="FFFFFF">
                <a:alpha val="78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</p:grpSp>
      <p:sp>
        <p:nvSpPr>
          <p:cNvPr id="12" name="Título 11"/>
          <p:cNvSpPr>
            <a:spLocks noGrp="1"/>
          </p:cNvSpPr>
          <p:nvPr>
            <p:ph type="title" hasCustomPrompt="1"/>
          </p:nvPr>
        </p:nvSpPr>
        <p:spPr>
          <a:xfrm>
            <a:off x="0" y="188640"/>
            <a:ext cx="9144000" cy="706090"/>
          </a:xfrm>
        </p:spPr>
        <p:txBody>
          <a:bodyPr/>
          <a:lstStyle>
            <a:lvl1pPr>
              <a:defRPr sz="3600" b="0" baseline="0">
                <a:latin typeface="Arial"/>
                <a:cs typeface="Arial"/>
              </a:defRPr>
            </a:lvl1pPr>
          </a:lstStyle>
          <a:p>
            <a:r>
              <a:rPr lang="pt-BR" dirty="0" smtClean="0"/>
              <a:t>SIMPLE PRESENT TENSE - for </a:t>
            </a:r>
            <a:r>
              <a:rPr lang="pt-BR" dirty="0" err="1" smtClean="0"/>
              <a:t>routines</a:t>
            </a:r>
            <a:endParaRPr lang="es-ES" dirty="0"/>
          </a:p>
        </p:txBody>
      </p:sp>
      <p:sp>
        <p:nvSpPr>
          <p:cNvPr id="14" name="Marcador de texto 13"/>
          <p:cNvSpPr>
            <a:spLocks noGrp="1"/>
          </p:cNvSpPr>
          <p:nvPr>
            <p:ph type="body" sz="quarter" idx="10"/>
          </p:nvPr>
        </p:nvSpPr>
        <p:spPr>
          <a:xfrm>
            <a:off x="468313" y="1557338"/>
            <a:ext cx="8207375" cy="4464050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t-BR" dirty="0" err="1" smtClean="0"/>
              <a:t>Haga</a:t>
            </a:r>
            <a:r>
              <a:rPr lang="pt-BR" dirty="0" smtClean="0"/>
              <a:t> </a:t>
            </a:r>
            <a:r>
              <a:rPr lang="pt-BR" dirty="0" err="1" smtClean="0"/>
              <a:t>clic</a:t>
            </a:r>
            <a:r>
              <a:rPr lang="pt-BR" dirty="0" smtClean="0"/>
              <a:t> para modificar </a:t>
            </a:r>
            <a:r>
              <a:rPr lang="pt-BR" dirty="0" err="1" smtClean="0"/>
              <a:t>el</a:t>
            </a:r>
            <a:r>
              <a:rPr lang="pt-BR" dirty="0" smtClean="0"/>
              <a:t> estilo de texto </a:t>
            </a:r>
            <a:r>
              <a:rPr lang="pt-BR" dirty="0" err="1" smtClean="0"/>
              <a:t>del</a:t>
            </a:r>
            <a:r>
              <a:rPr lang="pt-BR" dirty="0" smtClean="0"/>
              <a:t> </a:t>
            </a:r>
            <a:r>
              <a:rPr lang="pt-BR" dirty="0" err="1" smtClean="0"/>
              <a:t>patrón</a:t>
            </a:r>
            <a:endParaRPr lang="pt-BR" dirty="0" smtClean="0"/>
          </a:p>
          <a:p>
            <a:pPr lvl="1"/>
            <a:r>
              <a:rPr lang="pt-BR" dirty="0" smtClean="0"/>
              <a:t>Segundo </a:t>
            </a:r>
            <a:r>
              <a:rPr lang="pt-BR" dirty="0" err="1" smtClean="0"/>
              <a:t>nivel</a:t>
            </a:r>
            <a:endParaRPr lang="pt-BR" dirty="0" smtClean="0"/>
          </a:p>
          <a:p>
            <a:pPr lvl="2"/>
            <a:r>
              <a:rPr lang="pt-BR" dirty="0" err="1" smtClean="0"/>
              <a:t>Tercer</a:t>
            </a:r>
            <a:r>
              <a:rPr lang="pt-BR" dirty="0" smtClean="0"/>
              <a:t> </a:t>
            </a:r>
            <a:r>
              <a:rPr lang="pt-BR" dirty="0" err="1" smtClean="0"/>
              <a:t>nivel</a:t>
            </a:r>
            <a:endParaRPr lang="pt-BR" dirty="0" smtClean="0"/>
          </a:p>
          <a:p>
            <a:pPr lvl="3"/>
            <a:r>
              <a:rPr lang="pt-BR" dirty="0" smtClean="0"/>
              <a:t>Cuarto </a:t>
            </a:r>
            <a:r>
              <a:rPr lang="pt-BR" dirty="0" err="1" smtClean="0"/>
              <a:t>nivel</a:t>
            </a:r>
            <a:endParaRPr lang="pt-BR" dirty="0" smtClean="0"/>
          </a:p>
          <a:p>
            <a:pPr lvl="4"/>
            <a:r>
              <a:rPr lang="pt-BR" dirty="0" smtClean="0"/>
              <a:t>Quinto </a:t>
            </a:r>
            <a:r>
              <a:rPr lang="pt-BR" dirty="0" err="1" smtClean="0"/>
              <a:t>nivel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texto 7"/>
          <p:cNvSpPr>
            <a:spLocks noGrp="1"/>
          </p:cNvSpPr>
          <p:nvPr>
            <p:ph type="body" sz="quarter" idx="10" hasCustomPrompt="1"/>
          </p:nvPr>
        </p:nvSpPr>
        <p:spPr>
          <a:xfrm>
            <a:off x="179388" y="2420938"/>
            <a:ext cx="8713787" cy="2016125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</a:lstStyle>
          <a:p>
            <a:pPr lvl="0"/>
            <a:r>
              <a:rPr lang="es-ES" sz="5400" b="1" dirty="0" err="1" smtClean="0">
                <a:solidFill>
                  <a:srgbClr val="FFFFFF"/>
                </a:solidFill>
                <a:latin typeface="Arial Black"/>
                <a:cs typeface="Arial Black"/>
              </a:rPr>
              <a:t>On</a:t>
            </a:r>
            <a:r>
              <a:rPr lang="es-ES" sz="5400" b="1" dirty="0" smtClean="0">
                <a:solidFill>
                  <a:srgbClr val="FFFFFF"/>
                </a:solidFill>
                <a:latin typeface="Arial Black"/>
                <a:cs typeface="Arial Black"/>
              </a:rPr>
              <a:t>, in, </a:t>
            </a:r>
            <a:r>
              <a:rPr lang="es-ES" sz="5400" b="1" dirty="0" err="1" smtClean="0">
                <a:solidFill>
                  <a:srgbClr val="FFFFFF"/>
                </a:solidFill>
                <a:latin typeface="Arial Black"/>
                <a:cs typeface="Arial Black"/>
              </a:rPr>
              <a:t>under</a:t>
            </a:r>
            <a:r>
              <a:rPr lang="es-ES" sz="5400" b="1" dirty="0" smtClean="0">
                <a:solidFill>
                  <a:srgbClr val="FFFFFF"/>
                </a:solidFill>
                <a:latin typeface="Arial Black"/>
                <a:cs typeface="Arial Black"/>
              </a:rPr>
              <a:t>, </a:t>
            </a:r>
            <a:r>
              <a:rPr lang="es-ES" sz="5400" b="1" dirty="0" err="1" smtClean="0">
                <a:solidFill>
                  <a:srgbClr val="FFFFFF"/>
                </a:solidFill>
                <a:latin typeface="Arial Black"/>
                <a:cs typeface="Arial Black"/>
              </a:rPr>
              <a:t>next</a:t>
            </a:r>
            <a:r>
              <a:rPr lang="es-ES" sz="5400" b="1" dirty="0" smtClean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lang="es-ES" sz="5400" b="1" dirty="0" err="1" smtClean="0">
                <a:solidFill>
                  <a:srgbClr val="FFFFFF"/>
                </a:solidFill>
                <a:latin typeface="Arial Black"/>
                <a:cs typeface="Arial Black"/>
              </a:rPr>
              <a:t>to</a:t>
            </a:r>
            <a:r>
              <a:rPr lang="es-ES" sz="5400" b="1" dirty="0" smtClean="0">
                <a:solidFill>
                  <a:srgbClr val="FFFFFF"/>
                </a:solidFill>
                <a:latin typeface="Arial Black"/>
                <a:cs typeface="Arial Black"/>
              </a:rPr>
              <a:t>, </a:t>
            </a:r>
            <a:br>
              <a:rPr lang="es-ES" sz="5400" b="1" dirty="0" smtClean="0">
                <a:solidFill>
                  <a:srgbClr val="FFFFFF"/>
                </a:solidFill>
                <a:latin typeface="Arial Black"/>
                <a:cs typeface="Arial Black"/>
              </a:rPr>
            </a:br>
            <a:r>
              <a:rPr lang="es-ES" sz="5400" b="1" dirty="0" err="1" smtClean="0">
                <a:solidFill>
                  <a:srgbClr val="FFFFFF"/>
                </a:solidFill>
                <a:latin typeface="Arial Black"/>
                <a:cs typeface="Arial Black"/>
              </a:rPr>
              <a:t>across</a:t>
            </a:r>
            <a:r>
              <a:rPr lang="es-ES" sz="5400" b="1" dirty="0" smtClean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lang="es-ES" sz="5400" b="1" dirty="0" err="1" smtClean="0">
                <a:solidFill>
                  <a:srgbClr val="FFFFFF"/>
                </a:solidFill>
                <a:latin typeface="Arial Black"/>
                <a:cs typeface="Arial Black"/>
              </a:rPr>
              <a:t>from</a:t>
            </a:r>
            <a:r>
              <a:rPr lang="es-ES" sz="5400" b="1" dirty="0" smtClean="0">
                <a:solidFill>
                  <a:srgbClr val="FFFFFF"/>
                </a:solidFill>
                <a:latin typeface="Arial Black"/>
                <a:cs typeface="Arial Black"/>
              </a:rPr>
              <a:t>, </a:t>
            </a:r>
            <a:r>
              <a:rPr lang="es-ES" sz="5400" b="1" dirty="0" err="1" smtClean="0">
                <a:solidFill>
                  <a:srgbClr val="FFFFFF"/>
                </a:solidFill>
                <a:latin typeface="Arial Black"/>
                <a:cs typeface="Arial Black"/>
              </a:rPr>
              <a:t>between</a:t>
            </a:r>
            <a:r>
              <a:rPr lang="es-ES" sz="5400" b="1" dirty="0" smtClean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Agrupar 17"/>
          <p:cNvGrpSpPr/>
          <p:nvPr userDrawn="1"/>
        </p:nvGrpSpPr>
        <p:grpSpPr>
          <a:xfrm>
            <a:off x="2183" y="1691156"/>
            <a:ext cx="9141817" cy="4474148"/>
            <a:chOff x="2183" y="1519756"/>
            <a:chExt cx="9141817" cy="4474148"/>
          </a:xfrm>
        </p:grpSpPr>
        <p:grpSp>
          <p:nvGrpSpPr>
            <p:cNvPr id="2" name="Agrupar 1"/>
            <p:cNvGrpSpPr/>
            <p:nvPr userDrawn="1"/>
          </p:nvGrpSpPr>
          <p:grpSpPr>
            <a:xfrm>
              <a:off x="2183" y="1519756"/>
              <a:ext cx="9141817" cy="4285508"/>
              <a:chOff x="2183" y="263658"/>
              <a:chExt cx="9141817" cy="5541606"/>
            </a:xfrm>
          </p:grpSpPr>
          <p:grpSp>
            <p:nvGrpSpPr>
              <p:cNvPr id="3" name="Agrupar 2"/>
              <p:cNvGrpSpPr/>
              <p:nvPr userDrawn="1"/>
            </p:nvGrpSpPr>
            <p:grpSpPr>
              <a:xfrm>
                <a:off x="2183" y="263658"/>
                <a:ext cx="9141817" cy="1121734"/>
                <a:chOff x="2183" y="-141006"/>
                <a:chExt cx="9141817" cy="1121734"/>
              </a:xfrm>
            </p:grpSpPr>
            <p:sp>
              <p:nvSpPr>
                <p:cNvPr id="4" name="Rectángulo 3"/>
                <p:cNvSpPr/>
                <p:nvPr/>
              </p:nvSpPr>
              <p:spPr>
                <a:xfrm>
                  <a:off x="2183" y="144016"/>
                  <a:ext cx="9141817" cy="836712"/>
                </a:xfrm>
                <a:prstGeom prst="rect">
                  <a:avLst/>
                </a:prstGeom>
                <a:solidFill>
                  <a:srgbClr val="FFFFFF">
                    <a:alpha val="78000"/>
                  </a:srgb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/>
                </a:p>
              </p:txBody>
            </p:sp>
            <p:sp>
              <p:nvSpPr>
                <p:cNvPr id="5" name="Rectángulo 4"/>
                <p:cNvSpPr/>
                <p:nvPr/>
              </p:nvSpPr>
              <p:spPr>
                <a:xfrm>
                  <a:off x="2183" y="0"/>
                  <a:ext cx="9141817" cy="836712"/>
                </a:xfrm>
                <a:prstGeom prst="rect">
                  <a:avLst/>
                </a:prstGeom>
                <a:solidFill>
                  <a:srgbClr val="FFFFFF">
                    <a:alpha val="78000"/>
                  </a:srgb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/>
                </a:p>
              </p:txBody>
            </p:sp>
            <p:sp>
              <p:nvSpPr>
                <p:cNvPr id="6" name="Rectángulo 5"/>
                <p:cNvSpPr/>
                <p:nvPr/>
              </p:nvSpPr>
              <p:spPr>
                <a:xfrm>
                  <a:off x="2183" y="-141006"/>
                  <a:ext cx="9141817" cy="606574"/>
                </a:xfrm>
                <a:prstGeom prst="rect">
                  <a:avLst/>
                </a:prstGeom>
                <a:solidFill>
                  <a:srgbClr val="FFFFFF">
                    <a:alpha val="78000"/>
                  </a:srgb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/>
                </a:p>
              </p:txBody>
            </p:sp>
          </p:grpSp>
          <p:grpSp>
            <p:nvGrpSpPr>
              <p:cNvPr id="12" name="Agrupar 11"/>
              <p:cNvGrpSpPr/>
              <p:nvPr userDrawn="1"/>
            </p:nvGrpSpPr>
            <p:grpSpPr>
              <a:xfrm>
                <a:off x="2183" y="555483"/>
                <a:ext cx="9141817" cy="5249781"/>
                <a:chOff x="2183" y="-55511"/>
                <a:chExt cx="9141817" cy="1036239"/>
              </a:xfrm>
            </p:grpSpPr>
            <p:sp>
              <p:nvSpPr>
                <p:cNvPr id="13" name="Rectángulo 12"/>
                <p:cNvSpPr/>
                <p:nvPr/>
              </p:nvSpPr>
              <p:spPr>
                <a:xfrm>
                  <a:off x="2183" y="144016"/>
                  <a:ext cx="9141817" cy="836712"/>
                </a:xfrm>
                <a:prstGeom prst="rect">
                  <a:avLst/>
                </a:prstGeom>
                <a:solidFill>
                  <a:srgbClr val="FFFFFF">
                    <a:alpha val="78000"/>
                  </a:srgb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/>
                </a:p>
              </p:txBody>
            </p:sp>
            <p:sp>
              <p:nvSpPr>
                <p:cNvPr id="14" name="Rectángulo 13"/>
                <p:cNvSpPr/>
                <p:nvPr/>
              </p:nvSpPr>
              <p:spPr>
                <a:xfrm>
                  <a:off x="2183" y="-55511"/>
                  <a:ext cx="9141817" cy="955732"/>
                </a:xfrm>
                <a:prstGeom prst="rect">
                  <a:avLst/>
                </a:prstGeom>
                <a:solidFill>
                  <a:srgbClr val="FFFFFF">
                    <a:alpha val="78000"/>
                  </a:srgb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/>
                </a:p>
              </p:txBody>
            </p:sp>
            <p:sp>
              <p:nvSpPr>
                <p:cNvPr id="15" name="Rectángulo 14"/>
                <p:cNvSpPr/>
                <p:nvPr/>
              </p:nvSpPr>
              <p:spPr>
                <a:xfrm>
                  <a:off x="2183" y="44624"/>
                  <a:ext cx="9141817" cy="789068"/>
                </a:xfrm>
                <a:prstGeom prst="rect">
                  <a:avLst/>
                </a:prstGeom>
                <a:solidFill>
                  <a:srgbClr val="FFFFFF">
                    <a:alpha val="78000"/>
                  </a:srgb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/>
                </a:p>
              </p:txBody>
            </p:sp>
          </p:grpSp>
        </p:grpSp>
        <p:grpSp>
          <p:nvGrpSpPr>
            <p:cNvPr id="7" name="Agrupar 6"/>
            <p:cNvGrpSpPr/>
            <p:nvPr userDrawn="1"/>
          </p:nvGrpSpPr>
          <p:grpSpPr>
            <a:xfrm>
              <a:off x="2183" y="1844824"/>
              <a:ext cx="9141817" cy="4149080"/>
              <a:chOff x="2183" y="-3168352"/>
              <a:chExt cx="9141817" cy="4149080"/>
            </a:xfrm>
          </p:grpSpPr>
          <p:sp>
            <p:nvSpPr>
              <p:cNvPr id="9" name="Rectángulo 8"/>
              <p:cNvSpPr/>
              <p:nvPr/>
            </p:nvSpPr>
            <p:spPr>
              <a:xfrm>
                <a:off x="2183" y="144016"/>
                <a:ext cx="9141817" cy="836712"/>
              </a:xfrm>
              <a:prstGeom prst="rect">
                <a:avLst/>
              </a:prstGeom>
              <a:solidFill>
                <a:srgbClr val="FFFFFF">
                  <a:alpha val="78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/>
              </a:p>
            </p:txBody>
          </p:sp>
          <p:sp>
            <p:nvSpPr>
              <p:cNvPr id="10" name="Rectángulo 9"/>
              <p:cNvSpPr/>
              <p:nvPr/>
            </p:nvSpPr>
            <p:spPr>
              <a:xfrm>
                <a:off x="2183" y="0"/>
                <a:ext cx="9141817" cy="836712"/>
              </a:xfrm>
              <a:prstGeom prst="rect">
                <a:avLst/>
              </a:prstGeom>
              <a:solidFill>
                <a:srgbClr val="FFFFFF">
                  <a:alpha val="78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/>
              </a:p>
            </p:txBody>
          </p:sp>
          <p:sp>
            <p:nvSpPr>
              <p:cNvPr id="11" name="Rectángulo 10"/>
              <p:cNvSpPr/>
              <p:nvPr/>
            </p:nvSpPr>
            <p:spPr>
              <a:xfrm>
                <a:off x="2183" y="-3168352"/>
                <a:ext cx="9141817" cy="3819550"/>
              </a:xfrm>
              <a:prstGeom prst="rect">
                <a:avLst/>
              </a:prstGeom>
              <a:solidFill>
                <a:srgbClr val="FFFFFF">
                  <a:alpha val="78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/>
              </a:p>
            </p:txBody>
          </p:sp>
        </p:grpSp>
      </p:grpSp>
      <p:sp>
        <p:nvSpPr>
          <p:cNvPr id="20" name="Título 19"/>
          <p:cNvSpPr>
            <a:spLocks noGrp="1"/>
          </p:cNvSpPr>
          <p:nvPr>
            <p:ph type="title" hasCustomPrompt="1"/>
          </p:nvPr>
        </p:nvSpPr>
        <p:spPr>
          <a:xfrm>
            <a:off x="457200" y="188640"/>
            <a:ext cx="8229600" cy="1296144"/>
          </a:xfrm>
        </p:spPr>
        <p:txBody>
          <a:bodyPr/>
          <a:lstStyle/>
          <a:p>
            <a:pPr marL="0" indent="0"/>
            <a:r>
              <a:rPr lang="es-ES" sz="4400" dirty="0" smtClean="0">
                <a:solidFill>
                  <a:schemeClr val="bg1"/>
                </a:solidFill>
                <a:latin typeface="Arial Black"/>
                <a:cs typeface="Arial Black"/>
              </a:rPr>
              <a:t>SIMPLE PRESENT TENSE</a:t>
            </a:r>
            <a:br>
              <a:rPr lang="es-ES" sz="4400" dirty="0" smtClean="0">
                <a:solidFill>
                  <a:schemeClr val="bg1"/>
                </a:solidFill>
                <a:latin typeface="Arial Black"/>
                <a:cs typeface="Arial Black"/>
              </a:rPr>
            </a:br>
            <a:r>
              <a:rPr lang="es-ES" dirty="0" err="1" smtClean="0">
                <a:solidFill>
                  <a:schemeClr val="bg1"/>
                </a:solidFill>
                <a:latin typeface="Arial"/>
                <a:cs typeface="Arial"/>
              </a:rPr>
              <a:t>for</a:t>
            </a:r>
            <a:r>
              <a:rPr lang="es-ES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s-ES" dirty="0" err="1" smtClean="0">
                <a:solidFill>
                  <a:schemeClr val="bg1"/>
                </a:solidFill>
                <a:latin typeface="Arial"/>
                <a:cs typeface="Arial"/>
              </a:rPr>
              <a:t>routines</a:t>
            </a:r>
            <a:endParaRPr lang="es-ES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5" name="Marcador de contenido 24"/>
          <p:cNvSpPr>
            <a:spLocks noGrp="1"/>
          </p:cNvSpPr>
          <p:nvPr>
            <p:ph sz="quarter" idx="12" hasCustomPrompt="1"/>
          </p:nvPr>
        </p:nvSpPr>
        <p:spPr>
          <a:xfrm>
            <a:off x="250825" y="3572372"/>
            <a:ext cx="8569325" cy="122396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</a:lstStyle>
          <a:p>
            <a:pPr marL="0" indent="0">
              <a:buNone/>
            </a:pPr>
            <a:r>
              <a:rPr lang="es-ES" sz="1800" b="1" dirty="0" err="1" smtClean="0">
                <a:solidFill>
                  <a:srgbClr val="595959"/>
                </a:solidFill>
                <a:latin typeface="Arial"/>
                <a:cs typeface="Arial"/>
              </a:rPr>
              <a:t>E.g</a:t>
            </a:r>
            <a:r>
              <a:rPr lang="es-ES" sz="1800" b="1" dirty="0" smtClean="0">
                <a:solidFill>
                  <a:srgbClr val="595959"/>
                </a:solidFill>
                <a:latin typeface="Arial"/>
                <a:cs typeface="Arial"/>
              </a:rPr>
              <a:t>.:</a:t>
            </a:r>
          </a:p>
          <a:p>
            <a:pPr marL="0" indent="0">
              <a:buNone/>
            </a:pPr>
            <a:r>
              <a:rPr lang="es-ES" sz="1800" dirty="0" err="1" smtClean="0">
                <a:solidFill>
                  <a:srgbClr val="595959"/>
                </a:solidFill>
                <a:latin typeface="Arial"/>
                <a:cs typeface="Arial"/>
              </a:rPr>
              <a:t>I’m</a:t>
            </a:r>
            <a:r>
              <a:rPr lang="es-ES" sz="1800" dirty="0" smtClean="0">
                <a:solidFill>
                  <a:srgbClr val="595959"/>
                </a:solidFill>
                <a:latin typeface="Arial"/>
                <a:cs typeface="Arial"/>
              </a:rPr>
              <a:t> a </a:t>
            </a:r>
            <a:r>
              <a:rPr lang="es-ES" sz="1800" dirty="0" err="1" smtClean="0">
                <a:solidFill>
                  <a:srgbClr val="595959"/>
                </a:solidFill>
                <a:latin typeface="Arial"/>
                <a:cs typeface="Arial"/>
              </a:rPr>
              <a:t>student</a:t>
            </a:r>
            <a:r>
              <a:rPr lang="es-ES" sz="1800" dirty="0" smtClean="0">
                <a:solidFill>
                  <a:srgbClr val="595959"/>
                </a:solidFill>
                <a:latin typeface="Arial"/>
                <a:cs typeface="Arial"/>
              </a:rPr>
              <a:t>.</a:t>
            </a:r>
          </a:p>
          <a:p>
            <a:pPr marL="0" indent="0">
              <a:buNone/>
            </a:pPr>
            <a:r>
              <a:rPr lang="es-ES" sz="1800" dirty="0" err="1" smtClean="0">
                <a:solidFill>
                  <a:srgbClr val="595959"/>
                </a:solidFill>
                <a:latin typeface="Arial"/>
                <a:cs typeface="Arial"/>
              </a:rPr>
              <a:t>We</a:t>
            </a:r>
            <a:r>
              <a:rPr lang="es-ES" sz="1800" dirty="0" smtClean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" sz="1800" dirty="0" err="1" smtClean="0">
                <a:solidFill>
                  <a:srgbClr val="595959"/>
                </a:solidFill>
                <a:latin typeface="Arial"/>
                <a:cs typeface="Arial"/>
              </a:rPr>
              <a:t>get</a:t>
            </a:r>
            <a:r>
              <a:rPr lang="es-ES" sz="1800" dirty="0" smtClean="0">
                <a:solidFill>
                  <a:srgbClr val="595959"/>
                </a:solidFill>
                <a:latin typeface="Arial"/>
                <a:cs typeface="Arial"/>
              </a:rPr>
              <a:t> up at </a:t>
            </a:r>
            <a:r>
              <a:rPr lang="es-ES" sz="1800" dirty="0" err="1" smtClean="0">
                <a:solidFill>
                  <a:srgbClr val="595959"/>
                </a:solidFill>
                <a:latin typeface="Arial"/>
                <a:cs typeface="Arial"/>
              </a:rPr>
              <a:t>seven</a:t>
            </a:r>
            <a:r>
              <a:rPr lang="es-ES" sz="1800" dirty="0" smtClean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" sz="1800" dirty="0" err="1" smtClean="0">
                <a:solidFill>
                  <a:srgbClr val="595959"/>
                </a:solidFill>
                <a:latin typeface="Arial"/>
                <a:cs typeface="Arial"/>
              </a:rPr>
              <a:t>every</a:t>
            </a:r>
            <a:r>
              <a:rPr lang="es-ES" sz="1800" dirty="0" smtClean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" sz="1800" dirty="0" err="1" smtClean="0">
                <a:solidFill>
                  <a:srgbClr val="595959"/>
                </a:solidFill>
                <a:latin typeface="Arial"/>
                <a:cs typeface="Arial"/>
              </a:rPr>
              <a:t>day</a:t>
            </a:r>
            <a:r>
              <a:rPr lang="es-ES" sz="1800" dirty="0" smtClean="0">
                <a:solidFill>
                  <a:srgbClr val="595959"/>
                </a:solidFill>
                <a:latin typeface="Arial"/>
                <a:cs typeface="Arial"/>
              </a:rPr>
              <a:t>.</a:t>
            </a:r>
          </a:p>
          <a:p>
            <a:pPr marL="0" indent="0">
              <a:buNone/>
            </a:pPr>
            <a:r>
              <a:rPr lang="es-ES" sz="1800" dirty="0" err="1" smtClean="0">
                <a:solidFill>
                  <a:srgbClr val="595959"/>
                </a:solidFill>
                <a:latin typeface="Arial"/>
                <a:cs typeface="Arial"/>
              </a:rPr>
              <a:t>You</a:t>
            </a:r>
            <a:r>
              <a:rPr lang="es-ES" sz="1800" dirty="0" smtClean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" sz="1800" dirty="0" err="1" smtClean="0">
                <a:solidFill>
                  <a:srgbClr val="595959"/>
                </a:solidFill>
                <a:latin typeface="Arial"/>
                <a:cs typeface="Arial"/>
              </a:rPr>
              <a:t>work</a:t>
            </a:r>
            <a:r>
              <a:rPr lang="es-ES" sz="1800" dirty="0" smtClean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" sz="1800" dirty="0" err="1" smtClean="0">
                <a:solidFill>
                  <a:srgbClr val="595959"/>
                </a:solidFill>
                <a:latin typeface="Arial"/>
                <a:cs typeface="Arial"/>
              </a:rPr>
              <a:t>hard</a:t>
            </a:r>
            <a:r>
              <a:rPr lang="es-ES" sz="1800" dirty="0" smtClean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" sz="1800" dirty="0" err="1" smtClean="0">
                <a:solidFill>
                  <a:srgbClr val="595959"/>
                </a:solidFill>
                <a:latin typeface="Arial"/>
                <a:cs typeface="Arial"/>
              </a:rPr>
              <a:t>during</a:t>
            </a:r>
            <a:r>
              <a:rPr lang="es-ES" sz="1800" dirty="0" smtClean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" sz="1800" dirty="0" err="1" smtClean="0">
                <a:solidFill>
                  <a:srgbClr val="595959"/>
                </a:solidFill>
                <a:latin typeface="Arial"/>
                <a:cs typeface="Arial"/>
              </a:rPr>
              <a:t>the</a:t>
            </a:r>
            <a:r>
              <a:rPr lang="es-ES" sz="1800" dirty="0" smtClean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" sz="1800" dirty="0" err="1" smtClean="0">
                <a:solidFill>
                  <a:srgbClr val="595959"/>
                </a:solidFill>
                <a:latin typeface="Arial"/>
                <a:cs typeface="Arial"/>
              </a:rPr>
              <a:t>week</a:t>
            </a:r>
            <a:r>
              <a:rPr lang="es-ES" sz="1800" dirty="0" smtClean="0">
                <a:solidFill>
                  <a:srgbClr val="595959"/>
                </a:solidFill>
                <a:latin typeface="Arial"/>
                <a:cs typeface="Arial"/>
              </a:rPr>
              <a:t>.</a:t>
            </a:r>
          </a:p>
          <a:p>
            <a:pPr marL="0" indent="0">
              <a:buNone/>
            </a:pPr>
            <a:endParaRPr lang="es-ES" sz="1800" dirty="0">
              <a:solidFill>
                <a:srgbClr val="595959"/>
              </a:solidFill>
              <a:latin typeface="Arial"/>
              <a:cs typeface="Arial"/>
            </a:endParaRPr>
          </a:p>
        </p:txBody>
      </p:sp>
      <p:sp>
        <p:nvSpPr>
          <p:cNvPr id="27" name="Marcador de contenido 26"/>
          <p:cNvSpPr>
            <a:spLocks noGrp="1"/>
          </p:cNvSpPr>
          <p:nvPr>
            <p:ph sz="quarter" idx="13"/>
          </p:nvPr>
        </p:nvSpPr>
        <p:spPr>
          <a:xfrm>
            <a:off x="250825" y="5012235"/>
            <a:ext cx="8642350" cy="7921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</a:lstStyle>
          <a:p>
            <a:pPr marL="0" indent="0">
              <a:buNone/>
            </a:pPr>
            <a:r>
              <a:rPr lang="es-ES" sz="2000" b="1" dirty="0" smtClean="0">
                <a:solidFill>
                  <a:srgbClr val="595959"/>
                </a:solidFill>
                <a:latin typeface="Arial"/>
                <a:cs typeface="Arial"/>
              </a:rPr>
              <a:t>* </a:t>
            </a:r>
            <a:r>
              <a:rPr lang="es-ES" sz="2000" b="1" dirty="0" err="1" smtClean="0">
                <a:solidFill>
                  <a:srgbClr val="595959"/>
                </a:solidFill>
                <a:latin typeface="Arial"/>
                <a:cs typeface="Arial"/>
              </a:rPr>
              <a:t>Some</a:t>
            </a:r>
            <a:r>
              <a:rPr lang="es-ES" sz="2000" b="1" dirty="0" smtClean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" sz="2000" b="1" dirty="0" err="1" smtClean="0">
                <a:solidFill>
                  <a:srgbClr val="595959"/>
                </a:solidFill>
                <a:latin typeface="Arial"/>
                <a:cs typeface="Arial"/>
              </a:rPr>
              <a:t>signal</a:t>
            </a:r>
            <a:r>
              <a:rPr lang="es-ES" sz="2000" b="1" dirty="0" smtClean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" sz="2000" b="1" dirty="0" err="1" smtClean="0">
                <a:solidFill>
                  <a:srgbClr val="595959"/>
                </a:solidFill>
                <a:latin typeface="Arial"/>
                <a:cs typeface="Arial"/>
              </a:rPr>
              <a:t>words</a:t>
            </a:r>
            <a:r>
              <a:rPr lang="es-ES" sz="2000" b="1" dirty="0" smtClean="0">
                <a:solidFill>
                  <a:srgbClr val="595959"/>
                </a:solidFill>
                <a:latin typeface="Arial"/>
                <a:cs typeface="Arial"/>
              </a:rPr>
              <a:t> of </a:t>
            </a:r>
            <a:r>
              <a:rPr lang="es-ES" sz="2000" b="1" dirty="0" err="1" smtClean="0">
                <a:solidFill>
                  <a:srgbClr val="595959"/>
                </a:solidFill>
                <a:latin typeface="Arial"/>
                <a:cs typeface="Arial"/>
              </a:rPr>
              <a:t>the</a:t>
            </a:r>
            <a:r>
              <a:rPr lang="es-ES" sz="2000" b="1" dirty="0" smtClean="0">
                <a:solidFill>
                  <a:srgbClr val="595959"/>
                </a:solidFill>
                <a:latin typeface="Arial"/>
                <a:cs typeface="Arial"/>
              </a:rPr>
              <a:t> Simple </a:t>
            </a:r>
            <a:r>
              <a:rPr lang="es-ES" sz="2000" b="1" dirty="0" err="1" smtClean="0">
                <a:solidFill>
                  <a:srgbClr val="595959"/>
                </a:solidFill>
                <a:latin typeface="Arial"/>
                <a:cs typeface="Arial"/>
              </a:rPr>
              <a:t>Present</a:t>
            </a:r>
            <a:r>
              <a:rPr lang="es-ES" sz="2000" b="1" dirty="0" smtClean="0">
                <a:solidFill>
                  <a:srgbClr val="595959"/>
                </a:solidFill>
                <a:latin typeface="Arial"/>
                <a:cs typeface="Arial"/>
              </a:rPr>
              <a:t> are: </a:t>
            </a:r>
            <a:br>
              <a:rPr lang="es-ES" sz="2000" b="1" dirty="0" smtClean="0">
                <a:solidFill>
                  <a:srgbClr val="595959"/>
                </a:solidFill>
                <a:latin typeface="Arial"/>
                <a:cs typeface="Arial"/>
              </a:rPr>
            </a:br>
            <a:r>
              <a:rPr lang="es-ES" sz="2000" b="1" dirty="0" err="1" smtClean="0">
                <a:solidFill>
                  <a:srgbClr val="595959"/>
                </a:solidFill>
                <a:latin typeface="Arial"/>
                <a:cs typeface="Arial"/>
              </a:rPr>
              <a:t>every</a:t>
            </a:r>
            <a:r>
              <a:rPr lang="es-ES" sz="2000" b="1" dirty="0" smtClean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" sz="2000" b="1" dirty="0" err="1" smtClean="0">
                <a:solidFill>
                  <a:srgbClr val="595959"/>
                </a:solidFill>
                <a:latin typeface="Arial"/>
                <a:cs typeface="Arial"/>
              </a:rPr>
              <a:t>day</a:t>
            </a:r>
            <a:r>
              <a:rPr lang="es-ES" sz="2000" b="1" dirty="0" smtClean="0">
                <a:solidFill>
                  <a:srgbClr val="595959"/>
                </a:solidFill>
                <a:latin typeface="Arial"/>
                <a:cs typeface="Arial"/>
              </a:rPr>
              <a:t> / </a:t>
            </a:r>
            <a:r>
              <a:rPr lang="es-ES" sz="2000" b="1" dirty="0" err="1" smtClean="0">
                <a:solidFill>
                  <a:srgbClr val="595959"/>
                </a:solidFill>
                <a:latin typeface="Arial"/>
                <a:cs typeface="Arial"/>
              </a:rPr>
              <a:t>month</a:t>
            </a:r>
            <a:r>
              <a:rPr lang="es-ES" sz="2000" b="1" dirty="0" smtClean="0">
                <a:solidFill>
                  <a:srgbClr val="595959"/>
                </a:solidFill>
                <a:latin typeface="Arial"/>
                <a:cs typeface="Arial"/>
              </a:rPr>
              <a:t> / </a:t>
            </a:r>
            <a:r>
              <a:rPr lang="es-ES" sz="2000" b="1" dirty="0" err="1" smtClean="0">
                <a:solidFill>
                  <a:srgbClr val="595959"/>
                </a:solidFill>
                <a:latin typeface="Arial"/>
                <a:cs typeface="Arial"/>
              </a:rPr>
              <a:t>week</a:t>
            </a:r>
            <a:r>
              <a:rPr lang="es-ES" sz="2000" b="1" dirty="0" smtClean="0">
                <a:solidFill>
                  <a:srgbClr val="595959"/>
                </a:solidFill>
                <a:latin typeface="Arial"/>
                <a:cs typeface="Arial"/>
              </a:rPr>
              <a:t>, </a:t>
            </a:r>
            <a:r>
              <a:rPr lang="es-ES" sz="2000" b="1" dirty="0" err="1" smtClean="0">
                <a:solidFill>
                  <a:srgbClr val="595959"/>
                </a:solidFill>
                <a:latin typeface="Arial"/>
                <a:cs typeface="Arial"/>
              </a:rPr>
              <a:t>always</a:t>
            </a:r>
            <a:r>
              <a:rPr lang="es-ES" sz="2000" b="1" dirty="0" smtClean="0">
                <a:solidFill>
                  <a:srgbClr val="595959"/>
                </a:solidFill>
                <a:latin typeface="Arial"/>
                <a:cs typeface="Arial"/>
              </a:rPr>
              <a:t>, </a:t>
            </a:r>
            <a:r>
              <a:rPr lang="es-ES" sz="2000" b="1" dirty="0" err="1" smtClean="0">
                <a:solidFill>
                  <a:srgbClr val="595959"/>
                </a:solidFill>
                <a:latin typeface="Arial"/>
                <a:cs typeface="Arial"/>
              </a:rPr>
              <a:t>usually</a:t>
            </a:r>
            <a:r>
              <a:rPr lang="es-ES" sz="2000" b="1" dirty="0" smtClean="0">
                <a:solidFill>
                  <a:srgbClr val="595959"/>
                </a:solidFill>
                <a:latin typeface="Arial"/>
                <a:cs typeface="Arial"/>
              </a:rPr>
              <a:t>, </a:t>
            </a:r>
            <a:r>
              <a:rPr lang="es-ES" sz="2000" b="1" dirty="0" err="1" smtClean="0">
                <a:solidFill>
                  <a:srgbClr val="595959"/>
                </a:solidFill>
                <a:latin typeface="Arial"/>
                <a:cs typeface="Arial"/>
              </a:rPr>
              <a:t>sometimes</a:t>
            </a:r>
            <a:r>
              <a:rPr lang="es-ES" sz="2000" b="1" dirty="0" smtClean="0">
                <a:solidFill>
                  <a:srgbClr val="595959"/>
                </a:solidFill>
                <a:latin typeface="Arial"/>
                <a:cs typeface="Arial"/>
              </a:rPr>
              <a:t>...</a:t>
            </a:r>
          </a:p>
          <a:p>
            <a:pPr marL="0" indent="0">
              <a:buNone/>
            </a:pPr>
            <a:endParaRPr lang="es-ES" sz="2000" dirty="0">
              <a:solidFill>
                <a:srgbClr val="595959"/>
              </a:solidFill>
              <a:latin typeface="Arial"/>
              <a:cs typeface="Arial"/>
            </a:endParaRPr>
          </a:p>
        </p:txBody>
      </p:sp>
      <p:sp>
        <p:nvSpPr>
          <p:cNvPr id="16" name="Marcador de texto 15"/>
          <p:cNvSpPr>
            <a:spLocks noGrp="1"/>
          </p:cNvSpPr>
          <p:nvPr>
            <p:ph type="body" sz="quarter" idx="14" hasCustomPrompt="1"/>
          </p:nvPr>
        </p:nvSpPr>
        <p:spPr>
          <a:xfrm>
            <a:off x="251520" y="1844824"/>
            <a:ext cx="8568630" cy="15128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>
                <a:solidFill>
                  <a:srgbClr val="00A1E4"/>
                </a:solidFill>
                <a:latin typeface="Arial Black"/>
                <a:cs typeface="Arial Black"/>
              </a:defRPr>
            </a:lvl1pPr>
            <a:lvl2pPr>
              <a:defRPr>
                <a:solidFill>
                  <a:srgbClr val="00A1E4"/>
                </a:solidFill>
              </a:defRPr>
            </a:lvl2pPr>
            <a:lvl3pPr>
              <a:defRPr>
                <a:solidFill>
                  <a:srgbClr val="00A1E4"/>
                </a:solidFill>
              </a:defRPr>
            </a:lvl3pPr>
            <a:lvl4pPr>
              <a:defRPr>
                <a:solidFill>
                  <a:srgbClr val="00A1E4"/>
                </a:solidFill>
              </a:defRPr>
            </a:lvl4pPr>
            <a:lvl5pPr>
              <a:defRPr>
                <a:solidFill>
                  <a:srgbClr val="00A1E4"/>
                </a:solidFill>
              </a:defRPr>
            </a:lvl5pPr>
          </a:lstStyle>
          <a:p>
            <a:pPr lvl="0"/>
            <a:r>
              <a:rPr lang="pt-BR" dirty="0" smtClean="0"/>
              <a:t>The </a:t>
            </a:r>
            <a:r>
              <a:rPr lang="pt-BR" dirty="0" err="1" smtClean="0"/>
              <a:t>Simple</a:t>
            </a:r>
            <a:r>
              <a:rPr lang="pt-BR" dirty="0" smtClean="0"/>
              <a:t> </a:t>
            </a:r>
            <a:r>
              <a:rPr lang="pt-BR" dirty="0" err="1" smtClean="0"/>
              <a:t>Present</a:t>
            </a:r>
            <a:r>
              <a:rPr lang="pt-BR" dirty="0" smtClean="0"/>
              <a:t> Tense </a:t>
            </a:r>
            <a:r>
              <a:rPr lang="pt-BR" dirty="0" err="1" smtClean="0"/>
              <a:t>is</a:t>
            </a:r>
            <a:r>
              <a:rPr lang="pt-BR" dirty="0" smtClean="0"/>
              <a:t> </a:t>
            </a:r>
            <a:r>
              <a:rPr lang="pt-BR" dirty="0" err="1" smtClean="0"/>
              <a:t>used</a:t>
            </a:r>
            <a:r>
              <a:rPr lang="pt-BR" dirty="0" smtClean="0"/>
              <a:t> </a:t>
            </a:r>
            <a:r>
              <a:rPr lang="pt-BR" dirty="0" err="1" smtClean="0"/>
              <a:t>to</a:t>
            </a:r>
            <a:r>
              <a:rPr lang="pt-BR" dirty="0" smtClean="0"/>
              <a:t> </a:t>
            </a:r>
            <a:r>
              <a:rPr lang="pt-BR" dirty="0" err="1" smtClean="0"/>
              <a:t>express</a:t>
            </a:r>
            <a:r>
              <a:rPr lang="pt-BR" dirty="0" smtClean="0"/>
              <a:t> </a:t>
            </a:r>
            <a:r>
              <a:rPr lang="pt-BR" dirty="0" err="1" smtClean="0"/>
              <a:t>routine</a:t>
            </a:r>
            <a:r>
              <a:rPr lang="pt-BR" dirty="0" smtClean="0"/>
              <a:t> </a:t>
            </a:r>
            <a:r>
              <a:rPr lang="pt-BR" dirty="0" err="1" smtClean="0"/>
              <a:t>actions</a:t>
            </a:r>
            <a:r>
              <a:rPr lang="pt-BR" dirty="0" smtClean="0"/>
              <a:t>, </a:t>
            </a:r>
            <a:r>
              <a:rPr lang="pt-BR" dirty="0" err="1" smtClean="0"/>
              <a:t>things</a:t>
            </a:r>
            <a:r>
              <a:rPr lang="pt-BR" dirty="0" smtClean="0"/>
              <a:t> </a:t>
            </a:r>
            <a:r>
              <a:rPr lang="pt-BR" dirty="0" err="1" smtClean="0"/>
              <a:t>we</a:t>
            </a:r>
            <a:r>
              <a:rPr lang="pt-BR" dirty="0" smtClean="0"/>
              <a:t> do as a </a:t>
            </a:r>
            <a:r>
              <a:rPr lang="pt-BR" dirty="0" err="1" smtClean="0"/>
              <a:t>habit</a:t>
            </a:r>
            <a:r>
              <a:rPr lang="pt-BR" dirty="0" smtClean="0"/>
              <a:t>.</a:t>
            </a:r>
          </a:p>
          <a:p>
            <a:pPr lvl="0"/>
            <a:endParaRPr lang="pt-BR" dirty="0" err="1" smtClean="0"/>
          </a:p>
        </p:txBody>
      </p:sp>
    </p:spTree>
    <p:extLst>
      <p:ext uri="{BB962C8B-B14F-4D97-AF65-F5344CB8AC3E}">
        <p14:creationId xmlns:p14="http://schemas.microsoft.com/office/powerpoint/2010/main" val="37710602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Agrupar 17"/>
          <p:cNvGrpSpPr/>
          <p:nvPr userDrawn="1"/>
        </p:nvGrpSpPr>
        <p:grpSpPr>
          <a:xfrm>
            <a:off x="2183" y="1691156"/>
            <a:ext cx="9141817" cy="4474148"/>
            <a:chOff x="2183" y="1519756"/>
            <a:chExt cx="9141817" cy="4474148"/>
          </a:xfrm>
        </p:grpSpPr>
        <p:grpSp>
          <p:nvGrpSpPr>
            <p:cNvPr id="2" name="Agrupar 1"/>
            <p:cNvGrpSpPr/>
            <p:nvPr userDrawn="1"/>
          </p:nvGrpSpPr>
          <p:grpSpPr>
            <a:xfrm>
              <a:off x="2183" y="1519756"/>
              <a:ext cx="9141817" cy="4285508"/>
              <a:chOff x="2183" y="263658"/>
              <a:chExt cx="9141817" cy="5541606"/>
            </a:xfrm>
          </p:grpSpPr>
          <p:grpSp>
            <p:nvGrpSpPr>
              <p:cNvPr id="3" name="Agrupar 2"/>
              <p:cNvGrpSpPr/>
              <p:nvPr userDrawn="1"/>
            </p:nvGrpSpPr>
            <p:grpSpPr>
              <a:xfrm>
                <a:off x="2183" y="263658"/>
                <a:ext cx="9141817" cy="1121734"/>
                <a:chOff x="2183" y="-141006"/>
                <a:chExt cx="9141817" cy="1121734"/>
              </a:xfrm>
            </p:grpSpPr>
            <p:sp>
              <p:nvSpPr>
                <p:cNvPr id="4" name="Rectángulo 3"/>
                <p:cNvSpPr/>
                <p:nvPr/>
              </p:nvSpPr>
              <p:spPr>
                <a:xfrm>
                  <a:off x="2183" y="144016"/>
                  <a:ext cx="9141817" cy="836712"/>
                </a:xfrm>
                <a:prstGeom prst="rect">
                  <a:avLst/>
                </a:prstGeom>
                <a:solidFill>
                  <a:srgbClr val="FFFFFF">
                    <a:alpha val="78000"/>
                  </a:srgb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/>
                </a:p>
              </p:txBody>
            </p:sp>
            <p:sp>
              <p:nvSpPr>
                <p:cNvPr id="5" name="Rectángulo 4"/>
                <p:cNvSpPr/>
                <p:nvPr/>
              </p:nvSpPr>
              <p:spPr>
                <a:xfrm>
                  <a:off x="2183" y="0"/>
                  <a:ext cx="9141817" cy="836712"/>
                </a:xfrm>
                <a:prstGeom prst="rect">
                  <a:avLst/>
                </a:prstGeom>
                <a:solidFill>
                  <a:srgbClr val="FFFFFF">
                    <a:alpha val="78000"/>
                  </a:srgb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/>
                </a:p>
              </p:txBody>
            </p:sp>
            <p:sp>
              <p:nvSpPr>
                <p:cNvPr id="6" name="Rectángulo 5"/>
                <p:cNvSpPr/>
                <p:nvPr/>
              </p:nvSpPr>
              <p:spPr>
                <a:xfrm>
                  <a:off x="2183" y="-141006"/>
                  <a:ext cx="9141817" cy="606574"/>
                </a:xfrm>
                <a:prstGeom prst="rect">
                  <a:avLst/>
                </a:prstGeom>
                <a:solidFill>
                  <a:srgbClr val="FFFFFF">
                    <a:alpha val="78000"/>
                  </a:srgb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/>
                </a:p>
              </p:txBody>
            </p:sp>
          </p:grpSp>
          <p:grpSp>
            <p:nvGrpSpPr>
              <p:cNvPr id="12" name="Agrupar 11"/>
              <p:cNvGrpSpPr/>
              <p:nvPr userDrawn="1"/>
            </p:nvGrpSpPr>
            <p:grpSpPr>
              <a:xfrm>
                <a:off x="2183" y="555483"/>
                <a:ext cx="9141817" cy="5249781"/>
                <a:chOff x="2183" y="-55511"/>
                <a:chExt cx="9141817" cy="1036239"/>
              </a:xfrm>
            </p:grpSpPr>
            <p:sp>
              <p:nvSpPr>
                <p:cNvPr id="13" name="Rectángulo 12"/>
                <p:cNvSpPr/>
                <p:nvPr/>
              </p:nvSpPr>
              <p:spPr>
                <a:xfrm>
                  <a:off x="2183" y="144016"/>
                  <a:ext cx="9141817" cy="836712"/>
                </a:xfrm>
                <a:prstGeom prst="rect">
                  <a:avLst/>
                </a:prstGeom>
                <a:solidFill>
                  <a:srgbClr val="FFFFFF">
                    <a:alpha val="78000"/>
                  </a:srgb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/>
                </a:p>
              </p:txBody>
            </p:sp>
            <p:sp>
              <p:nvSpPr>
                <p:cNvPr id="14" name="Rectángulo 13"/>
                <p:cNvSpPr/>
                <p:nvPr/>
              </p:nvSpPr>
              <p:spPr>
                <a:xfrm>
                  <a:off x="2183" y="-55511"/>
                  <a:ext cx="9141817" cy="955732"/>
                </a:xfrm>
                <a:prstGeom prst="rect">
                  <a:avLst/>
                </a:prstGeom>
                <a:solidFill>
                  <a:srgbClr val="FFFFFF">
                    <a:alpha val="78000"/>
                  </a:srgb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/>
                </a:p>
              </p:txBody>
            </p:sp>
            <p:sp>
              <p:nvSpPr>
                <p:cNvPr id="15" name="Rectángulo 14"/>
                <p:cNvSpPr/>
                <p:nvPr/>
              </p:nvSpPr>
              <p:spPr>
                <a:xfrm>
                  <a:off x="2183" y="44624"/>
                  <a:ext cx="9141817" cy="789068"/>
                </a:xfrm>
                <a:prstGeom prst="rect">
                  <a:avLst/>
                </a:prstGeom>
                <a:solidFill>
                  <a:srgbClr val="FFFFFF">
                    <a:alpha val="78000"/>
                  </a:srgb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/>
                </a:p>
              </p:txBody>
            </p:sp>
          </p:grpSp>
        </p:grpSp>
        <p:grpSp>
          <p:nvGrpSpPr>
            <p:cNvPr id="7" name="Agrupar 6"/>
            <p:cNvGrpSpPr/>
            <p:nvPr userDrawn="1"/>
          </p:nvGrpSpPr>
          <p:grpSpPr>
            <a:xfrm>
              <a:off x="2183" y="1844824"/>
              <a:ext cx="9141817" cy="4149080"/>
              <a:chOff x="2183" y="-3168352"/>
              <a:chExt cx="9141817" cy="4149080"/>
            </a:xfrm>
          </p:grpSpPr>
          <p:sp>
            <p:nvSpPr>
              <p:cNvPr id="9" name="Rectángulo 8"/>
              <p:cNvSpPr/>
              <p:nvPr/>
            </p:nvSpPr>
            <p:spPr>
              <a:xfrm>
                <a:off x="2183" y="144016"/>
                <a:ext cx="9141817" cy="836712"/>
              </a:xfrm>
              <a:prstGeom prst="rect">
                <a:avLst/>
              </a:prstGeom>
              <a:solidFill>
                <a:srgbClr val="FFFFFF">
                  <a:alpha val="78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/>
              </a:p>
            </p:txBody>
          </p:sp>
          <p:sp>
            <p:nvSpPr>
              <p:cNvPr id="10" name="Rectángulo 9"/>
              <p:cNvSpPr/>
              <p:nvPr/>
            </p:nvSpPr>
            <p:spPr>
              <a:xfrm>
                <a:off x="2183" y="0"/>
                <a:ext cx="9141817" cy="836712"/>
              </a:xfrm>
              <a:prstGeom prst="rect">
                <a:avLst/>
              </a:prstGeom>
              <a:solidFill>
                <a:srgbClr val="FFFFFF">
                  <a:alpha val="78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/>
              </a:p>
            </p:txBody>
          </p:sp>
          <p:sp>
            <p:nvSpPr>
              <p:cNvPr id="11" name="Rectángulo 10"/>
              <p:cNvSpPr/>
              <p:nvPr/>
            </p:nvSpPr>
            <p:spPr>
              <a:xfrm>
                <a:off x="2183" y="-3168352"/>
                <a:ext cx="9141817" cy="3819550"/>
              </a:xfrm>
              <a:prstGeom prst="rect">
                <a:avLst/>
              </a:prstGeom>
              <a:solidFill>
                <a:srgbClr val="FFFFFF">
                  <a:alpha val="78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/>
              </a:p>
            </p:txBody>
          </p:sp>
        </p:grpSp>
      </p:grpSp>
      <p:sp>
        <p:nvSpPr>
          <p:cNvPr id="20" name="Título 19"/>
          <p:cNvSpPr>
            <a:spLocks noGrp="1"/>
          </p:cNvSpPr>
          <p:nvPr>
            <p:ph type="title" hasCustomPrompt="1"/>
          </p:nvPr>
        </p:nvSpPr>
        <p:spPr>
          <a:xfrm>
            <a:off x="457200" y="188640"/>
            <a:ext cx="8229600" cy="1296144"/>
          </a:xfrm>
        </p:spPr>
        <p:txBody>
          <a:bodyPr/>
          <a:lstStyle/>
          <a:p>
            <a:pPr marL="0" indent="0"/>
            <a:r>
              <a:rPr lang="es-ES" sz="4400" dirty="0" smtClean="0">
                <a:solidFill>
                  <a:schemeClr val="bg1"/>
                </a:solidFill>
                <a:latin typeface="Arial Black"/>
                <a:cs typeface="Arial Black"/>
              </a:rPr>
              <a:t>SIMPLE PRESENT TENSE</a:t>
            </a:r>
            <a:br>
              <a:rPr lang="es-ES" sz="4400" dirty="0" smtClean="0">
                <a:solidFill>
                  <a:schemeClr val="bg1"/>
                </a:solidFill>
                <a:latin typeface="Arial Black"/>
                <a:cs typeface="Arial Black"/>
              </a:rPr>
            </a:br>
            <a:r>
              <a:rPr lang="es-ES" dirty="0" err="1" smtClean="0">
                <a:solidFill>
                  <a:schemeClr val="bg1"/>
                </a:solidFill>
                <a:latin typeface="Arial"/>
                <a:cs typeface="Arial"/>
              </a:rPr>
              <a:t>for</a:t>
            </a:r>
            <a:r>
              <a:rPr lang="es-ES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s-ES" dirty="0" err="1" smtClean="0">
                <a:solidFill>
                  <a:schemeClr val="bg1"/>
                </a:solidFill>
                <a:latin typeface="Arial"/>
                <a:cs typeface="Arial"/>
              </a:rPr>
              <a:t>routines</a:t>
            </a:r>
            <a:endParaRPr lang="es-ES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6" name="Marcador de posición de imagen 15"/>
          <p:cNvSpPr>
            <a:spLocks noGrp="1"/>
          </p:cNvSpPr>
          <p:nvPr>
            <p:ph type="pic" sz="quarter" idx="10"/>
          </p:nvPr>
        </p:nvSpPr>
        <p:spPr>
          <a:xfrm>
            <a:off x="467544" y="1988840"/>
            <a:ext cx="8281169" cy="3816350"/>
          </a:xfrm>
          <a:prstGeom prst="rect">
            <a:avLst/>
          </a:prstGeom>
        </p:spPr>
        <p:txBody>
          <a:bodyPr vert="horz"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2121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Agrupar 17"/>
          <p:cNvGrpSpPr/>
          <p:nvPr userDrawn="1"/>
        </p:nvGrpSpPr>
        <p:grpSpPr>
          <a:xfrm>
            <a:off x="2183" y="1691156"/>
            <a:ext cx="9141817" cy="4474148"/>
            <a:chOff x="2183" y="1519756"/>
            <a:chExt cx="9141817" cy="4474148"/>
          </a:xfrm>
        </p:grpSpPr>
        <p:grpSp>
          <p:nvGrpSpPr>
            <p:cNvPr id="2" name="Agrupar 1"/>
            <p:cNvGrpSpPr/>
            <p:nvPr userDrawn="1"/>
          </p:nvGrpSpPr>
          <p:grpSpPr>
            <a:xfrm>
              <a:off x="2183" y="1519756"/>
              <a:ext cx="9141817" cy="4285508"/>
              <a:chOff x="2183" y="263658"/>
              <a:chExt cx="9141817" cy="5541606"/>
            </a:xfrm>
          </p:grpSpPr>
          <p:grpSp>
            <p:nvGrpSpPr>
              <p:cNvPr id="3" name="Agrupar 2"/>
              <p:cNvGrpSpPr/>
              <p:nvPr userDrawn="1"/>
            </p:nvGrpSpPr>
            <p:grpSpPr>
              <a:xfrm>
                <a:off x="2183" y="263658"/>
                <a:ext cx="9141817" cy="1121734"/>
                <a:chOff x="2183" y="-141006"/>
                <a:chExt cx="9141817" cy="1121734"/>
              </a:xfrm>
            </p:grpSpPr>
            <p:sp>
              <p:nvSpPr>
                <p:cNvPr id="4" name="Rectángulo 3"/>
                <p:cNvSpPr/>
                <p:nvPr/>
              </p:nvSpPr>
              <p:spPr>
                <a:xfrm>
                  <a:off x="2183" y="144016"/>
                  <a:ext cx="9141817" cy="836712"/>
                </a:xfrm>
                <a:prstGeom prst="rect">
                  <a:avLst/>
                </a:prstGeom>
                <a:solidFill>
                  <a:srgbClr val="FFFFFF">
                    <a:alpha val="78000"/>
                  </a:srgb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/>
                </a:p>
              </p:txBody>
            </p:sp>
            <p:sp>
              <p:nvSpPr>
                <p:cNvPr id="5" name="Rectángulo 4"/>
                <p:cNvSpPr/>
                <p:nvPr/>
              </p:nvSpPr>
              <p:spPr>
                <a:xfrm>
                  <a:off x="2183" y="0"/>
                  <a:ext cx="9141817" cy="836712"/>
                </a:xfrm>
                <a:prstGeom prst="rect">
                  <a:avLst/>
                </a:prstGeom>
                <a:solidFill>
                  <a:srgbClr val="FFFFFF">
                    <a:alpha val="78000"/>
                  </a:srgb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/>
                </a:p>
              </p:txBody>
            </p:sp>
            <p:sp>
              <p:nvSpPr>
                <p:cNvPr id="6" name="Rectángulo 5"/>
                <p:cNvSpPr/>
                <p:nvPr/>
              </p:nvSpPr>
              <p:spPr>
                <a:xfrm>
                  <a:off x="2183" y="-141006"/>
                  <a:ext cx="9141817" cy="606574"/>
                </a:xfrm>
                <a:prstGeom prst="rect">
                  <a:avLst/>
                </a:prstGeom>
                <a:solidFill>
                  <a:srgbClr val="FFFFFF">
                    <a:alpha val="78000"/>
                  </a:srgb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/>
                </a:p>
              </p:txBody>
            </p:sp>
          </p:grpSp>
          <p:grpSp>
            <p:nvGrpSpPr>
              <p:cNvPr id="12" name="Agrupar 11"/>
              <p:cNvGrpSpPr/>
              <p:nvPr userDrawn="1"/>
            </p:nvGrpSpPr>
            <p:grpSpPr>
              <a:xfrm>
                <a:off x="2183" y="555483"/>
                <a:ext cx="9141817" cy="5249781"/>
                <a:chOff x="2183" y="-55511"/>
                <a:chExt cx="9141817" cy="1036239"/>
              </a:xfrm>
            </p:grpSpPr>
            <p:sp>
              <p:nvSpPr>
                <p:cNvPr id="13" name="Rectángulo 12"/>
                <p:cNvSpPr/>
                <p:nvPr/>
              </p:nvSpPr>
              <p:spPr>
                <a:xfrm>
                  <a:off x="2183" y="144016"/>
                  <a:ext cx="9141817" cy="836712"/>
                </a:xfrm>
                <a:prstGeom prst="rect">
                  <a:avLst/>
                </a:prstGeom>
                <a:solidFill>
                  <a:srgbClr val="FFFFFF">
                    <a:alpha val="78000"/>
                  </a:srgb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/>
                </a:p>
              </p:txBody>
            </p:sp>
            <p:sp>
              <p:nvSpPr>
                <p:cNvPr id="14" name="Rectángulo 13"/>
                <p:cNvSpPr/>
                <p:nvPr/>
              </p:nvSpPr>
              <p:spPr>
                <a:xfrm>
                  <a:off x="2183" y="-55511"/>
                  <a:ext cx="9141817" cy="955732"/>
                </a:xfrm>
                <a:prstGeom prst="rect">
                  <a:avLst/>
                </a:prstGeom>
                <a:solidFill>
                  <a:srgbClr val="FFFFFF">
                    <a:alpha val="78000"/>
                  </a:srgb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/>
                </a:p>
              </p:txBody>
            </p:sp>
            <p:sp>
              <p:nvSpPr>
                <p:cNvPr id="15" name="Rectángulo 14"/>
                <p:cNvSpPr/>
                <p:nvPr/>
              </p:nvSpPr>
              <p:spPr>
                <a:xfrm>
                  <a:off x="2183" y="44624"/>
                  <a:ext cx="9141817" cy="789068"/>
                </a:xfrm>
                <a:prstGeom prst="rect">
                  <a:avLst/>
                </a:prstGeom>
                <a:solidFill>
                  <a:srgbClr val="FFFFFF">
                    <a:alpha val="78000"/>
                  </a:srgb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/>
                </a:p>
              </p:txBody>
            </p:sp>
          </p:grpSp>
        </p:grpSp>
        <p:grpSp>
          <p:nvGrpSpPr>
            <p:cNvPr id="7" name="Agrupar 6"/>
            <p:cNvGrpSpPr/>
            <p:nvPr userDrawn="1"/>
          </p:nvGrpSpPr>
          <p:grpSpPr>
            <a:xfrm>
              <a:off x="2183" y="1844824"/>
              <a:ext cx="9141817" cy="4149080"/>
              <a:chOff x="2183" y="-3168352"/>
              <a:chExt cx="9141817" cy="4149080"/>
            </a:xfrm>
          </p:grpSpPr>
          <p:sp>
            <p:nvSpPr>
              <p:cNvPr id="9" name="Rectángulo 8"/>
              <p:cNvSpPr/>
              <p:nvPr/>
            </p:nvSpPr>
            <p:spPr>
              <a:xfrm>
                <a:off x="2183" y="144016"/>
                <a:ext cx="9141817" cy="836712"/>
              </a:xfrm>
              <a:prstGeom prst="rect">
                <a:avLst/>
              </a:prstGeom>
              <a:solidFill>
                <a:srgbClr val="FFFFFF">
                  <a:alpha val="78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/>
              </a:p>
            </p:txBody>
          </p:sp>
          <p:sp>
            <p:nvSpPr>
              <p:cNvPr id="10" name="Rectángulo 9"/>
              <p:cNvSpPr/>
              <p:nvPr/>
            </p:nvSpPr>
            <p:spPr>
              <a:xfrm>
                <a:off x="2183" y="0"/>
                <a:ext cx="9141817" cy="836712"/>
              </a:xfrm>
              <a:prstGeom prst="rect">
                <a:avLst/>
              </a:prstGeom>
              <a:solidFill>
                <a:srgbClr val="FFFFFF">
                  <a:alpha val="78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/>
              </a:p>
            </p:txBody>
          </p:sp>
          <p:sp>
            <p:nvSpPr>
              <p:cNvPr id="11" name="Rectángulo 10"/>
              <p:cNvSpPr/>
              <p:nvPr/>
            </p:nvSpPr>
            <p:spPr>
              <a:xfrm>
                <a:off x="2183" y="-3168352"/>
                <a:ext cx="9141817" cy="3819550"/>
              </a:xfrm>
              <a:prstGeom prst="rect">
                <a:avLst/>
              </a:prstGeom>
              <a:solidFill>
                <a:srgbClr val="FFFFFF">
                  <a:alpha val="78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/>
              </a:p>
            </p:txBody>
          </p:sp>
        </p:grpSp>
      </p:grpSp>
      <p:sp>
        <p:nvSpPr>
          <p:cNvPr id="20" name="Título 19"/>
          <p:cNvSpPr>
            <a:spLocks noGrp="1"/>
          </p:cNvSpPr>
          <p:nvPr>
            <p:ph type="title" hasCustomPrompt="1"/>
          </p:nvPr>
        </p:nvSpPr>
        <p:spPr>
          <a:xfrm>
            <a:off x="457200" y="188640"/>
            <a:ext cx="8229600" cy="1296144"/>
          </a:xfrm>
        </p:spPr>
        <p:txBody>
          <a:bodyPr/>
          <a:lstStyle/>
          <a:p>
            <a:pPr marL="0" indent="0"/>
            <a:r>
              <a:rPr lang="es-ES" sz="4400" dirty="0" smtClean="0">
                <a:solidFill>
                  <a:schemeClr val="bg1"/>
                </a:solidFill>
                <a:latin typeface="Arial Black"/>
                <a:cs typeface="Arial Black"/>
              </a:rPr>
              <a:t>SIMPLE PRESENT TENSE</a:t>
            </a:r>
            <a:br>
              <a:rPr lang="es-ES" sz="4400" dirty="0" smtClean="0">
                <a:solidFill>
                  <a:schemeClr val="bg1"/>
                </a:solidFill>
                <a:latin typeface="Arial Black"/>
                <a:cs typeface="Arial Black"/>
              </a:rPr>
            </a:br>
            <a:r>
              <a:rPr lang="es-ES" dirty="0" err="1" smtClean="0">
                <a:solidFill>
                  <a:schemeClr val="bg1"/>
                </a:solidFill>
                <a:latin typeface="Arial"/>
                <a:cs typeface="Arial"/>
              </a:rPr>
              <a:t>for</a:t>
            </a:r>
            <a:r>
              <a:rPr lang="es-ES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s-ES" dirty="0" err="1" smtClean="0">
                <a:solidFill>
                  <a:schemeClr val="bg1"/>
                </a:solidFill>
                <a:latin typeface="Arial"/>
                <a:cs typeface="Arial"/>
              </a:rPr>
              <a:t>routines</a:t>
            </a:r>
            <a:endParaRPr lang="es-ES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6" name="Marcador de posición de imagen 15"/>
          <p:cNvSpPr>
            <a:spLocks noGrp="1"/>
          </p:cNvSpPr>
          <p:nvPr>
            <p:ph type="pic" sz="quarter" idx="10"/>
          </p:nvPr>
        </p:nvSpPr>
        <p:spPr>
          <a:xfrm>
            <a:off x="467546" y="1772816"/>
            <a:ext cx="2160238" cy="2160240"/>
          </a:xfrm>
          <a:prstGeom prst="rect">
            <a:avLst/>
          </a:prstGeom>
        </p:spPr>
        <p:txBody>
          <a:bodyPr vert="horz"/>
          <a:lstStyle/>
          <a:p>
            <a:endParaRPr lang="es-ES"/>
          </a:p>
        </p:txBody>
      </p:sp>
      <p:sp>
        <p:nvSpPr>
          <p:cNvPr id="23" name="Marcador de posición de imagen 15"/>
          <p:cNvSpPr>
            <a:spLocks noGrp="1"/>
          </p:cNvSpPr>
          <p:nvPr>
            <p:ph type="pic" sz="quarter" idx="11"/>
          </p:nvPr>
        </p:nvSpPr>
        <p:spPr>
          <a:xfrm>
            <a:off x="2627784" y="1772816"/>
            <a:ext cx="2160238" cy="2160240"/>
          </a:xfrm>
          <a:prstGeom prst="rect">
            <a:avLst/>
          </a:prstGeom>
        </p:spPr>
        <p:txBody>
          <a:bodyPr vert="horz"/>
          <a:lstStyle/>
          <a:p>
            <a:endParaRPr lang="es-ES"/>
          </a:p>
        </p:txBody>
      </p:sp>
      <p:sp>
        <p:nvSpPr>
          <p:cNvPr id="24" name="Marcador de posición de imagen 15"/>
          <p:cNvSpPr>
            <a:spLocks noGrp="1"/>
          </p:cNvSpPr>
          <p:nvPr>
            <p:ph type="pic" sz="quarter" idx="12"/>
          </p:nvPr>
        </p:nvSpPr>
        <p:spPr>
          <a:xfrm>
            <a:off x="467546" y="3933056"/>
            <a:ext cx="2160238" cy="2160240"/>
          </a:xfrm>
          <a:prstGeom prst="rect">
            <a:avLst/>
          </a:prstGeom>
        </p:spPr>
        <p:txBody>
          <a:bodyPr vert="horz"/>
          <a:lstStyle/>
          <a:p>
            <a:endParaRPr lang="es-ES"/>
          </a:p>
        </p:txBody>
      </p:sp>
      <p:sp>
        <p:nvSpPr>
          <p:cNvPr id="25" name="Marcador de posición de imagen 15"/>
          <p:cNvSpPr>
            <a:spLocks noGrp="1"/>
          </p:cNvSpPr>
          <p:nvPr>
            <p:ph type="pic" sz="quarter" idx="13"/>
          </p:nvPr>
        </p:nvSpPr>
        <p:spPr>
          <a:xfrm>
            <a:off x="2627784" y="3933056"/>
            <a:ext cx="2160238" cy="2160240"/>
          </a:xfrm>
          <a:prstGeom prst="rect">
            <a:avLst/>
          </a:prstGeom>
        </p:spPr>
        <p:txBody>
          <a:bodyPr vert="horz"/>
          <a:lstStyle/>
          <a:p>
            <a:endParaRPr lang="es-ES"/>
          </a:p>
        </p:txBody>
      </p:sp>
      <p:sp>
        <p:nvSpPr>
          <p:cNvPr id="26" name="Rectangle 44"/>
          <p:cNvSpPr/>
          <p:nvPr userDrawn="1"/>
        </p:nvSpPr>
        <p:spPr bwMode="auto">
          <a:xfrm>
            <a:off x="5004048" y="5224686"/>
            <a:ext cx="3923928" cy="4365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7" name="Rectangle 42"/>
          <p:cNvSpPr/>
          <p:nvPr userDrawn="1"/>
        </p:nvSpPr>
        <p:spPr bwMode="auto">
          <a:xfrm>
            <a:off x="5004048" y="4357663"/>
            <a:ext cx="3923928" cy="43497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44" name="Agrupar 58"/>
          <p:cNvGrpSpPr>
            <a:grpSpLocks/>
          </p:cNvGrpSpPr>
          <p:nvPr userDrawn="1"/>
        </p:nvGrpSpPr>
        <p:grpSpPr bwMode="auto">
          <a:xfrm>
            <a:off x="539552" y="1777528"/>
            <a:ext cx="553442" cy="571352"/>
            <a:chOff x="4133048" y="1052736"/>
            <a:chExt cx="5210089" cy="5376597"/>
          </a:xfrm>
        </p:grpSpPr>
        <p:grpSp>
          <p:nvGrpSpPr>
            <p:cNvPr id="45" name="Agrupar 59"/>
            <p:cNvGrpSpPr>
              <a:grpSpLocks/>
            </p:cNvGrpSpPr>
            <p:nvPr/>
          </p:nvGrpSpPr>
          <p:grpSpPr bwMode="auto">
            <a:xfrm>
              <a:off x="4283968" y="1052736"/>
              <a:ext cx="4975456" cy="4896544"/>
              <a:chOff x="107504" y="1052736"/>
              <a:chExt cx="4975456" cy="4896544"/>
            </a:xfrm>
          </p:grpSpPr>
          <p:sp>
            <p:nvSpPr>
              <p:cNvPr id="52" name="Oval 31"/>
              <p:cNvSpPr/>
              <p:nvPr/>
            </p:nvSpPr>
            <p:spPr bwMode="auto">
              <a:xfrm>
                <a:off x="108332" y="1052736"/>
                <a:ext cx="4830711" cy="4820399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53" name="Oval 31"/>
              <p:cNvSpPr/>
              <p:nvPr/>
            </p:nvSpPr>
            <p:spPr bwMode="auto">
              <a:xfrm>
                <a:off x="251649" y="1128584"/>
                <a:ext cx="4830716" cy="4820399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</p:grpSp>
        <p:grpSp>
          <p:nvGrpSpPr>
            <p:cNvPr id="46" name="Agrupar 60"/>
            <p:cNvGrpSpPr>
              <a:grpSpLocks/>
            </p:cNvGrpSpPr>
            <p:nvPr/>
          </p:nvGrpSpPr>
          <p:grpSpPr bwMode="auto">
            <a:xfrm>
              <a:off x="4133048" y="1124744"/>
              <a:ext cx="5210089" cy="5304589"/>
              <a:chOff x="107504" y="1052736"/>
              <a:chExt cx="5210089" cy="5304589"/>
            </a:xfrm>
          </p:grpSpPr>
          <p:sp>
            <p:nvSpPr>
              <p:cNvPr id="47" name="Oval 31"/>
              <p:cNvSpPr/>
              <p:nvPr/>
            </p:nvSpPr>
            <p:spPr bwMode="auto">
              <a:xfrm>
                <a:off x="107504" y="1056574"/>
                <a:ext cx="4830711" cy="4820399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48" name="Oval 31"/>
              <p:cNvSpPr/>
              <p:nvPr/>
            </p:nvSpPr>
            <p:spPr bwMode="auto">
              <a:xfrm>
                <a:off x="250821" y="1132417"/>
                <a:ext cx="4830716" cy="4820399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49" name="Oval 31"/>
              <p:cNvSpPr/>
              <p:nvPr/>
            </p:nvSpPr>
            <p:spPr bwMode="auto">
              <a:xfrm>
                <a:off x="267682" y="1317817"/>
                <a:ext cx="4830716" cy="4820399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50" name="Oval 31"/>
              <p:cNvSpPr/>
              <p:nvPr/>
            </p:nvSpPr>
            <p:spPr bwMode="auto">
              <a:xfrm>
                <a:off x="486877" y="1317817"/>
                <a:ext cx="4830716" cy="4820399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51" name="Oval 31"/>
              <p:cNvSpPr/>
              <p:nvPr/>
            </p:nvSpPr>
            <p:spPr bwMode="auto">
              <a:xfrm>
                <a:off x="267682" y="1536926"/>
                <a:ext cx="4830716" cy="4820399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</p:grpSp>
      </p:grpSp>
      <p:sp>
        <p:nvSpPr>
          <p:cNvPr id="54" name="Marcador de texto 65"/>
          <p:cNvSpPr>
            <a:spLocks noGrp="1"/>
          </p:cNvSpPr>
          <p:nvPr>
            <p:ph type="body" sz="quarter" idx="15" hasCustomPrompt="1"/>
          </p:nvPr>
        </p:nvSpPr>
        <p:spPr>
          <a:xfrm>
            <a:off x="610228" y="1882816"/>
            <a:ext cx="412100" cy="361172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800">
                <a:solidFill>
                  <a:srgbClr val="F52351"/>
                </a:solidFill>
                <a:latin typeface="Arial Black"/>
                <a:cs typeface="Arial Black"/>
              </a:defRPr>
            </a:lvl1pPr>
          </a:lstStyle>
          <a:p>
            <a:pPr lvl="0"/>
            <a:r>
              <a:rPr lang="pt-BR" dirty="0" smtClean="0"/>
              <a:t>1</a:t>
            </a:r>
          </a:p>
        </p:txBody>
      </p:sp>
      <p:grpSp>
        <p:nvGrpSpPr>
          <p:cNvPr id="55" name="Agrupar 58"/>
          <p:cNvGrpSpPr>
            <a:grpSpLocks/>
          </p:cNvGrpSpPr>
          <p:nvPr userDrawn="1"/>
        </p:nvGrpSpPr>
        <p:grpSpPr bwMode="auto">
          <a:xfrm>
            <a:off x="2794422" y="1777528"/>
            <a:ext cx="553442" cy="571352"/>
            <a:chOff x="4133048" y="1052736"/>
            <a:chExt cx="5210089" cy="5376597"/>
          </a:xfrm>
        </p:grpSpPr>
        <p:grpSp>
          <p:nvGrpSpPr>
            <p:cNvPr id="56" name="Agrupar 59"/>
            <p:cNvGrpSpPr>
              <a:grpSpLocks/>
            </p:cNvGrpSpPr>
            <p:nvPr/>
          </p:nvGrpSpPr>
          <p:grpSpPr bwMode="auto">
            <a:xfrm>
              <a:off x="4283968" y="1052736"/>
              <a:ext cx="4975456" cy="4896544"/>
              <a:chOff x="107504" y="1052736"/>
              <a:chExt cx="4975456" cy="4896544"/>
            </a:xfrm>
          </p:grpSpPr>
          <p:sp>
            <p:nvSpPr>
              <p:cNvPr id="63" name="Oval 31"/>
              <p:cNvSpPr/>
              <p:nvPr/>
            </p:nvSpPr>
            <p:spPr bwMode="auto">
              <a:xfrm>
                <a:off x="108332" y="1052736"/>
                <a:ext cx="4830711" cy="4820399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64" name="Oval 31"/>
              <p:cNvSpPr/>
              <p:nvPr/>
            </p:nvSpPr>
            <p:spPr bwMode="auto">
              <a:xfrm>
                <a:off x="251649" y="1128584"/>
                <a:ext cx="4830716" cy="4820399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</p:grpSp>
        <p:grpSp>
          <p:nvGrpSpPr>
            <p:cNvPr id="57" name="Agrupar 60"/>
            <p:cNvGrpSpPr>
              <a:grpSpLocks/>
            </p:cNvGrpSpPr>
            <p:nvPr/>
          </p:nvGrpSpPr>
          <p:grpSpPr bwMode="auto">
            <a:xfrm>
              <a:off x="4133048" y="1124744"/>
              <a:ext cx="5210089" cy="5304589"/>
              <a:chOff x="107504" y="1052736"/>
              <a:chExt cx="5210089" cy="5304589"/>
            </a:xfrm>
          </p:grpSpPr>
          <p:sp>
            <p:nvSpPr>
              <p:cNvPr id="58" name="Oval 31"/>
              <p:cNvSpPr/>
              <p:nvPr/>
            </p:nvSpPr>
            <p:spPr bwMode="auto">
              <a:xfrm>
                <a:off x="107504" y="1056574"/>
                <a:ext cx="4830711" cy="4820399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59" name="Oval 31"/>
              <p:cNvSpPr/>
              <p:nvPr/>
            </p:nvSpPr>
            <p:spPr bwMode="auto">
              <a:xfrm>
                <a:off x="250821" y="1132417"/>
                <a:ext cx="4830716" cy="4820399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60" name="Oval 31"/>
              <p:cNvSpPr/>
              <p:nvPr/>
            </p:nvSpPr>
            <p:spPr bwMode="auto">
              <a:xfrm>
                <a:off x="267682" y="1317817"/>
                <a:ext cx="4830716" cy="4820399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61" name="Oval 31"/>
              <p:cNvSpPr/>
              <p:nvPr/>
            </p:nvSpPr>
            <p:spPr bwMode="auto">
              <a:xfrm>
                <a:off x="486877" y="1317817"/>
                <a:ext cx="4830716" cy="4820399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62" name="Oval 31"/>
              <p:cNvSpPr/>
              <p:nvPr/>
            </p:nvSpPr>
            <p:spPr bwMode="auto">
              <a:xfrm>
                <a:off x="267682" y="1536926"/>
                <a:ext cx="4830716" cy="4820399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</p:grpSp>
      </p:grpSp>
      <p:sp>
        <p:nvSpPr>
          <p:cNvPr id="65" name="Marcador de texto 65"/>
          <p:cNvSpPr>
            <a:spLocks noGrp="1"/>
          </p:cNvSpPr>
          <p:nvPr>
            <p:ph type="body" sz="quarter" idx="16" hasCustomPrompt="1"/>
          </p:nvPr>
        </p:nvSpPr>
        <p:spPr>
          <a:xfrm>
            <a:off x="2865098" y="1882816"/>
            <a:ext cx="412100" cy="361172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800">
                <a:solidFill>
                  <a:srgbClr val="F52351"/>
                </a:solidFill>
                <a:latin typeface="Arial Black"/>
                <a:cs typeface="Arial Black"/>
              </a:defRPr>
            </a:lvl1pPr>
          </a:lstStyle>
          <a:p>
            <a:pPr lvl="0"/>
            <a:r>
              <a:rPr lang="pt-BR" dirty="0" smtClean="0"/>
              <a:t>1</a:t>
            </a:r>
          </a:p>
        </p:txBody>
      </p:sp>
      <p:grpSp>
        <p:nvGrpSpPr>
          <p:cNvPr id="80" name="Agrupar 58"/>
          <p:cNvGrpSpPr>
            <a:grpSpLocks/>
          </p:cNvGrpSpPr>
          <p:nvPr userDrawn="1"/>
        </p:nvGrpSpPr>
        <p:grpSpPr bwMode="auto">
          <a:xfrm>
            <a:off x="539552" y="4005064"/>
            <a:ext cx="553442" cy="571352"/>
            <a:chOff x="4133048" y="1052736"/>
            <a:chExt cx="5210089" cy="5376597"/>
          </a:xfrm>
        </p:grpSpPr>
        <p:grpSp>
          <p:nvGrpSpPr>
            <p:cNvPr id="81" name="Agrupar 59"/>
            <p:cNvGrpSpPr>
              <a:grpSpLocks/>
            </p:cNvGrpSpPr>
            <p:nvPr/>
          </p:nvGrpSpPr>
          <p:grpSpPr bwMode="auto">
            <a:xfrm>
              <a:off x="4283968" y="1052736"/>
              <a:ext cx="4975456" cy="4896544"/>
              <a:chOff x="107504" y="1052736"/>
              <a:chExt cx="4975456" cy="4896544"/>
            </a:xfrm>
          </p:grpSpPr>
          <p:sp>
            <p:nvSpPr>
              <p:cNvPr id="88" name="Oval 31"/>
              <p:cNvSpPr/>
              <p:nvPr/>
            </p:nvSpPr>
            <p:spPr bwMode="auto">
              <a:xfrm>
                <a:off x="108332" y="1052736"/>
                <a:ext cx="4830711" cy="4820399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89" name="Oval 31"/>
              <p:cNvSpPr/>
              <p:nvPr/>
            </p:nvSpPr>
            <p:spPr bwMode="auto">
              <a:xfrm>
                <a:off x="251649" y="1128584"/>
                <a:ext cx="4830716" cy="4820399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</p:grpSp>
        <p:grpSp>
          <p:nvGrpSpPr>
            <p:cNvPr id="82" name="Agrupar 60"/>
            <p:cNvGrpSpPr>
              <a:grpSpLocks/>
            </p:cNvGrpSpPr>
            <p:nvPr/>
          </p:nvGrpSpPr>
          <p:grpSpPr bwMode="auto">
            <a:xfrm>
              <a:off x="4133048" y="1124744"/>
              <a:ext cx="5210089" cy="5304589"/>
              <a:chOff x="107504" y="1052736"/>
              <a:chExt cx="5210089" cy="5304589"/>
            </a:xfrm>
          </p:grpSpPr>
          <p:sp>
            <p:nvSpPr>
              <p:cNvPr id="83" name="Oval 31"/>
              <p:cNvSpPr/>
              <p:nvPr/>
            </p:nvSpPr>
            <p:spPr bwMode="auto">
              <a:xfrm>
                <a:off x="107504" y="1056574"/>
                <a:ext cx="4830711" cy="4820399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84" name="Oval 31"/>
              <p:cNvSpPr/>
              <p:nvPr/>
            </p:nvSpPr>
            <p:spPr bwMode="auto">
              <a:xfrm>
                <a:off x="250821" y="1132417"/>
                <a:ext cx="4830716" cy="4820399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85" name="Oval 31"/>
              <p:cNvSpPr/>
              <p:nvPr/>
            </p:nvSpPr>
            <p:spPr bwMode="auto">
              <a:xfrm>
                <a:off x="267682" y="1317817"/>
                <a:ext cx="4830716" cy="4820399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86" name="Oval 31"/>
              <p:cNvSpPr/>
              <p:nvPr/>
            </p:nvSpPr>
            <p:spPr bwMode="auto">
              <a:xfrm>
                <a:off x="486877" y="1317817"/>
                <a:ext cx="4830716" cy="4820399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87" name="Oval 31"/>
              <p:cNvSpPr/>
              <p:nvPr/>
            </p:nvSpPr>
            <p:spPr bwMode="auto">
              <a:xfrm>
                <a:off x="267682" y="1536926"/>
                <a:ext cx="4830716" cy="4820399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</p:grpSp>
      </p:grpSp>
      <p:sp>
        <p:nvSpPr>
          <p:cNvPr id="90" name="Marcador de texto 65"/>
          <p:cNvSpPr>
            <a:spLocks noGrp="1"/>
          </p:cNvSpPr>
          <p:nvPr>
            <p:ph type="body" sz="quarter" idx="17" hasCustomPrompt="1"/>
          </p:nvPr>
        </p:nvSpPr>
        <p:spPr>
          <a:xfrm>
            <a:off x="610228" y="4110352"/>
            <a:ext cx="412100" cy="361172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800">
                <a:solidFill>
                  <a:srgbClr val="F52351"/>
                </a:solidFill>
                <a:latin typeface="Arial Black"/>
                <a:cs typeface="Arial Black"/>
              </a:defRPr>
            </a:lvl1pPr>
          </a:lstStyle>
          <a:p>
            <a:pPr lvl="0"/>
            <a:r>
              <a:rPr lang="pt-BR" dirty="0" smtClean="0"/>
              <a:t>1</a:t>
            </a:r>
          </a:p>
        </p:txBody>
      </p:sp>
      <p:grpSp>
        <p:nvGrpSpPr>
          <p:cNvPr id="91" name="Agrupar 58"/>
          <p:cNvGrpSpPr>
            <a:grpSpLocks/>
          </p:cNvGrpSpPr>
          <p:nvPr userDrawn="1"/>
        </p:nvGrpSpPr>
        <p:grpSpPr bwMode="auto">
          <a:xfrm>
            <a:off x="2794422" y="4005064"/>
            <a:ext cx="553442" cy="571352"/>
            <a:chOff x="4133048" y="1052736"/>
            <a:chExt cx="5210089" cy="5376597"/>
          </a:xfrm>
        </p:grpSpPr>
        <p:grpSp>
          <p:nvGrpSpPr>
            <p:cNvPr id="92" name="Agrupar 59"/>
            <p:cNvGrpSpPr>
              <a:grpSpLocks/>
            </p:cNvGrpSpPr>
            <p:nvPr/>
          </p:nvGrpSpPr>
          <p:grpSpPr bwMode="auto">
            <a:xfrm>
              <a:off x="4283968" y="1052736"/>
              <a:ext cx="4975456" cy="4896544"/>
              <a:chOff x="107504" y="1052736"/>
              <a:chExt cx="4975456" cy="4896544"/>
            </a:xfrm>
          </p:grpSpPr>
          <p:sp>
            <p:nvSpPr>
              <p:cNvPr id="99" name="Oval 31"/>
              <p:cNvSpPr/>
              <p:nvPr/>
            </p:nvSpPr>
            <p:spPr bwMode="auto">
              <a:xfrm>
                <a:off x="108332" y="1052736"/>
                <a:ext cx="4830711" cy="4820399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100" name="Oval 31"/>
              <p:cNvSpPr/>
              <p:nvPr/>
            </p:nvSpPr>
            <p:spPr bwMode="auto">
              <a:xfrm>
                <a:off x="251649" y="1128584"/>
                <a:ext cx="4830716" cy="4820399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</p:grpSp>
        <p:grpSp>
          <p:nvGrpSpPr>
            <p:cNvPr id="93" name="Agrupar 60"/>
            <p:cNvGrpSpPr>
              <a:grpSpLocks/>
            </p:cNvGrpSpPr>
            <p:nvPr/>
          </p:nvGrpSpPr>
          <p:grpSpPr bwMode="auto">
            <a:xfrm>
              <a:off x="4133048" y="1124744"/>
              <a:ext cx="5210089" cy="5304589"/>
              <a:chOff x="107504" y="1052736"/>
              <a:chExt cx="5210089" cy="5304589"/>
            </a:xfrm>
          </p:grpSpPr>
          <p:sp>
            <p:nvSpPr>
              <p:cNvPr id="94" name="Oval 31"/>
              <p:cNvSpPr/>
              <p:nvPr/>
            </p:nvSpPr>
            <p:spPr bwMode="auto">
              <a:xfrm>
                <a:off x="107504" y="1056574"/>
                <a:ext cx="4830711" cy="4820399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95" name="Oval 31"/>
              <p:cNvSpPr/>
              <p:nvPr/>
            </p:nvSpPr>
            <p:spPr bwMode="auto">
              <a:xfrm>
                <a:off x="250821" y="1132417"/>
                <a:ext cx="4830716" cy="4820399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96" name="Oval 31"/>
              <p:cNvSpPr/>
              <p:nvPr/>
            </p:nvSpPr>
            <p:spPr bwMode="auto">
              <a:xfrm>
                <a:off x="267682" y="1317817"/>
                <a:ext cx="4830716" cy="4820399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97" name="Oval 31"/>
              <p:cNvSpPr/>
              <p:nvPr/>
            </p:nvSpPr>
            <p:spPr bwMode="auto">
              <a:xfrm>
                <a:off x="486877" y="1317817"/>
                <a:ext cx="4830716" cy="4820399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98" name="Oval 31"/>
              <p:cNvSpPr/>
              <p:nvPr/>
            </p:nvSpPr>
            <p:spPr bwMode="auto">
              <a:xfrm>
                <a:off x="267682" y="1536926"/>
                <a:ext cx="4830716" cy="4820399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</p:grpSp>
      </p:grpSp>
      <p:sp>
        <p:nvSpPr>
          <p:cNvPr id="101" name="Marcador de texto 65"/>
          <p:cNvSpPr>
            <a:spLocks noGrp="1"/>
          </p:cNvSpPr>
          <p:nvPr>
            <p:ph type="body" sz="quarter" idx="18" hasCustomPrompt="1"/>
          </p:nvPr>
        </p:nvSpPr>
        <p:spPr>
          <a:xfrm>
            <a:off x="2865098" y="4110352"/>
            <a:ext cx="412100" cy="361172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800">
                <a:solidFill>
                  <a:srgbClr val="F52351"/>
                </a:solidFill>
                <a:latin typeface="Arial Black"/>
                <a:cs typeface="Arial Black"/>
              </a:defRPr>
            </a:lvl1pPr>
          </a:lstStyle>
          <a:p>
            <a:pPr lvl="0"/>
            <a:r>
              <a:rPr lang="pt-BR" dirty="0" smtClean="0"/>
              <a:t>1</a:t>
            </a:r>
          </a:p>
        </p:txBody>
      </p:sp>
      <p:sp>
        <p:nvSpPr>
          <p:cNvPr id="103" name="Marcador de contenido 26"/>
          <p:cNvSpPr>
            <a:spLocks noGrp="1"/>
          </p:cNvSpPr>
          <p:nvPr>
            <p:ph sz="quarter" idx="19"/>
          </p:nvPr>
        </p:nvSpPr>
        <p:spPr>
          <a:xfrm>
            <a:off x="5076055" y="2133722"/>
            <a:ext cx="3817119" cy="1439294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</a:lstStyle>
          <a:p>
            <a:pPr marL="0" indent="0">
              <a:buNone/>
            </a:pPr>
            <a:r>
              <a:rPr lang="es-ES" sz="2000" b="1" dirty="0" smtClean="0">
                <a:solidFill>
                  <a:srgbClr val="595959"/>
                </a:solidFill>
                <a:latin typeface="Arial"/>
                <a:cs typeface="Arial"/>
              </a:rPr>
              <a:t>* </a:t>
            </a:r>
            <a:r>
              <a:rPr lang="es-ES" sz="2000" b="1" dirty="0" err="1" smtClean="0">
                <a:solidFill>
                  <a:srgbClr val="595959"/>
                </a:solidFill>
                <a:latin typeface="Arial"/>
                <a:cs typeface="Arial"/>
              </a:rPr>
              <a:t>Some</a:t>
            </a:r>
            <a:r>
              <a:rPr lang="es-ES" sz="2000" b="1" dirty="0" smtClean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" sz="2000" b="1" dirty="0" err="1" smtClean="0">
                <a:solidFill>
                  <a:srgbClr val="595959"/>
                </a:solidFill>
                <a:latin typeface="Arial"/>
                <a:cs typeface="Arial"/>
              </a:rPr>
              <a:t>signal</a:t>
            </a:r>
            <a:r>
              <a:rPr lang="es-ES" sz="2000" b="1" dirty="0" smtClean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" sz="2000" b="1" dirty="0" err="1" smtClean="0">
                <a:solidFill>
                  <a:srgbClr val="595959"/>
                </a:solidFill>
                <a:latin typeface="Arial"/>
                <a:cs typeface="Arial"/>
              </a:rPr>
              <a:t>words</a:t>
            </a:r>
            <a:r>
              <a:rPr lang="es-ES" sz="2000" b="1" dirty="0" smtClean="0">
                <a:solidFill>
                  <a:srgbClr val="595959"/>
                </a:solidFill>
                <a:latin typeface="Arial"/>
                <a:cs typeface="Arial"/>
              </a:rPr>
              <a:t> of </a:t>
            </a:r>
            <a:r>
              <a:rPr lang="es-ES" sz="2000" b="1" dirty="0" err="1" smtClean="0">
                <a:solidFill>
                  <a:srgbClr val="595959"/>
                </a:solidFill>
                <a:latin typeface="Arial"/>
                <a:cs typeface="Arial"/>
              </a:rPr>
              <a:t>the</a:t>
            </a:r>
            <a:r>
              <a:rPr lang="es-ES" sz="2000" b="1" dirty="0" smtClean="0">
                <a:solidFill>
                  <a:srgbClr val="595959"/>
                </a:solidFill>
                <a:latin typeface="Arial"/>
                <a:cs typeface="Arial"/>
              </a:rPr>
              <a:t> Simple </a:t>
            </a:r>
            <a:r>
              <a:rPr lang="es-ES" sz="2000" b="1" dirty="0" err="1" smtClean="0">
                <a:solidFill>
                  <a:srgbClr val="595959"/>
                </a:solidFill>
                <a:latin typeface="Arial"/>
                <a:cs typeface="Arial"/>
              </a:rPr>
              <a:t>Present</a:t>
            </a:r>
            <a:r>
              <a:rPr lang="es-ES" sz="2000" b="1" dirty="0" smtClean="0">
                <a:solidFill>
                  <a:srgbClr val="595959"/>
                </a:solidFill>
                <a:latin typeface="Arial"/>
                <a:cs typeface="Arial"/>
              </a:rPr>
              <a:t> are: </a:t>
            </a:r>
            <a:br>
              <a:rPr lang="es-ES" sz="2000" b="1" dirty="0" smtClean="0">
                <a:solidFill>
                  <a:srgbClr val="595959"/>
                </a:solidFill>
                <a:latin typeface="Arial"/>
                <a:cs typeface="Arial"/>
              </a:rPr>
            </a:br>
            <a:r>
              <a:rPr lang="es-ES" sz="2000" b="1" dirty="0" err="1" smtClean="0">
                <a:solidFill>
                  <a:srgbClr val="595959"/>
                </a:solidFill>
                <a:latin typeface="Arial"/>
                <a:cs typeface="Arial"/>
              </a:rPr>
              <a:t>every</a:t>
            </a:r>
            <a:r>
              <a:rPr lang="es-ES" sz="2000" b="1" dirty="0" smtClean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" sz="2000" b="1" dirty="0" err="1" smtClean="0">
                <a:solidFill>
                  <a:srgbClr val="595959"/>
                </a:solidFill>
                <a:latin typeface="Arial"/>
                <a:cs typeface="Arial"/>
              </a:rPr>
              <a:t>day</a:t>
            </a:r>
            <a:r>
              <a:rPr lang="es-ES" sz="2000" b="1" dirty="0" smtClean="0">
                <a:solidFill>
                  <a:srgbClr val="595959"/>
                </a:solidFill>
                <a:latin typeface="Arial"/>
                <a:cs typeface="Arial"/>
              </a:rPr>
              <a:t> / </a:t>
            </a:r>
            <a:r>
              <a:rPr lang="es-ES" sz="2000" b="1" dirty="0" err="1" smtClean="0">
                <a:solidFill>
                  <a:srgbClr val="595959"/>
                </a:solidFill>
                <a:latin typeface="Arial"/>
                <a:cs typeface="Arial"/>
              </a:rPr>
              <a:t>month</a:t>
            </a:r>
            <a:r>
              <a:rPr lang="es-ES" sz="2000" b="1" dirty="0" smtClean="0">
                <a:solidFill>
                  <a:srgbClr val="595959"/>
                </a:solidFill>
                <a:latin typeface="Arial"/>
                <a:cs typeface="Arial"/>
              </a:rPr>
              <a:t> / </a:t>
            </a:r>
            <a:r>
              <a:rPr lang="es-ES" sz="2000" b="1" dirty="0" err="1" smtClean="0">
                <a:solidFill>
                  <a:srgbClr val="595959"/>
                </a:solidFill>
                <a:latin typeface="Arial"/>
                <a:cs typeface="Arial"/>
              </a:rPr>
              <a:t>week</a:t>
            </a:r>
            <a:r>
              <a:rPr lang="es-ES" sz="2000" b="1" dirty="0" smtClean="0">
                <a:solidFill>
                  <a:srgbClr val="595959"/>
                </a:solidFill>
                <a:latin typeface="Arial"/>
                <a:cs typeface="Arial"/>
              </a:rPr>
              <a:t>, </a:t>
            </a:r>
            <a:r>
              <a:rPr lang="es-ES" sz="2000" b="1" dirty="0" err="1" smtClean="0">
                <a:solidFill>
                  <a:srgbClr val="595959"/>
                </a:solidFill>
                <a:latin typeface="Arial"/>
                <a:cs typeface="Arial"/>
              </a:rPr>
              <a:t>always</a:t>
            </a:r>
            <a:r>
              <a:rPr lang="es-ES" sz="2000" b="1" dirty="0" smtClean="0">
                <a:solidFill>
                  <a:srgbClr val="595959"/>
                </a:solidFill>
                <a:latin typeface="Arial"/>
                <a:cs typeface="Arial"/>
              </a:rPr>
              <a:t>, </a:t>
            </a:r>
            <a:r>
              <a:rPr lang="es-ES" sz="2000" b="1" dirty="0" err="1" smtClean="0">
                <a:solidFill>
                  <a:srgbClr val="595959"/>
                </a:solidFill>
                <a:latin typeface="Arial"/>
                <a:cs typeface="Arial"/>
              </a:rPr>
              <a:t>usually</a:t>
            </a:r>
            <a:r>
              <a:rPr lang="es-ES" sz="2000" b="1" dirty="0" smtClean="0">
                <a:solidFill>
                  <a:srgbClr val="595959"/>
                </a:solidFill>
                <a:latin typeface="Arial"/>
                <a:cs typeface="Arial"/>
              </a:rPr>
              <a:t>, </a:t>
            </a:r>
            <a:r>
              <a:rPr lang="es-ES" sz="2000" b="1" dirty="0" err="1" smtClean="0">
                <a:solidFill>
                  <a:srgbClr val="595959"/>
                </a:solidFill>
                <a:latin typeface="Arial"/>
                <a:cs typeface="Arial"/>
              </a:rPr>
              <a:t>sometimes</a:t>
            </a:r>
            <a:r>
              <a:rPr lang="es-ES" sz="2000" b="1" dirty="0" smtClean="0">
                <a:solidFill>
                  <a:srgbClr val="595959"/>
                </a:solidFill>
                <a:latin typeface="Arial"/>
                <a:cs typeface="Arial"/>
              </a:rPr>
              <a:t>...</a:t>
            </a:r>
          </a:p>
          <a:p>
            <a:pPr marL="0" indent="0">
              <a:buNone/>
            </a:pPr>
            <a:endParaRPr lang="es-ES" sz="2000" dirty="0">
              <a:solidFill>
                <a:srgbClr val="595959"/>
              </a:solidFill>
              <a:latin typeface="Arial"/>
              <a:cs typeface="Arial"/>
            </a:endParaRPr>
          </a:p>
        </p:txBody>
      </p:sp>
      <p:sp>
        <p:nvSpPr>
          <p:cNvPr id="17" name="Marcador de texto 16"/>
          <p:cNvSpPr>
            <a:spLocks noGrp="1"/>
          </p:cNvSpPr>
          <p:nvPr>
            <p:ph type="body" sz="quarter" idx="20" hasCustomPrompt="1"/>
          </p:nvPr>
        </p:nvSpPr>
        <p:spPr>
          <a:xfrm>
            <a:off x="5076825" y="3933825"/>
            <a:ext cx="3816350" cy="2016125"/>
          </a:xfrm>
          <a:prstGeom prst="rect">
            <a:avLst/>
          </a:prstGeom>
        </p:spPr>
        <p:txBody>
          <a:bodyPr vert="horz"/>
          <a:lstStyle>
            <a:lvl1pPr>
              <a:lnSpc>
                <a:spcPct val="130000"/>
              </a:lnSpc>
              <a:spcBef>
                <a:spcPct val="20000"/>
              </a:spcBef>
              <a:buFont typeface="Arial" charset="0"/>
              <a:buNone/>
              <a:defRPr sz="3200"/>
            </a:lvl1pPr>
          </a:lstStyle>
          <a:p>
            <a:pPr>
              <a:lnSpc>
                <a:spcPct val="13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WALK THE DOG WITH HER BROTHER </a:t>
            </a:r>
          </a:p>
          <a:p>
            <a:pPr>
              <a:lnSpc>
                <a:spcPct val="13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PLAY BASEBALL</a:t>
            </a:r>
          </a:p>
          <a:p>
            <a:pPr>
              <a:lnSpc>
                <a:spcPct val="130000"/>
              </a:lnSpc>
              <a:spcBef>
                <a:spcPct val="20000"/>
              </a:spcBef>
            </a:pP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GO TO BED AT 10</a:t>
            </a:r>
          </a:p>
          <a:p>
            <a:pPr>
              <a:lnSpc>
                <a:spcPct val="130000"/>
              </a:lnSpc>
              <a:spcBef>
                <a:spcPct val="20000"/>
              </a:spcBef>
            </a:pP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GRANDMA / COOK BADLY</a:t>
            </a:r>
            <a:endParaRPr lang="en-US" sz="1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8045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Agrupar 17"/>
          <p:cNvGrpSpPr/>
          <p:nvPr userDrawn="1"/>
        </p:nvGrpSpPr>
        <p:grpSpPr>
          <a:xfrm>
            <a:off x="2183" y="1691156"/>
            <a:ext cx="9141817" cy="4474148"/>
            <a:chOff x="2183" y="1519756"/>
            <a:chExt cx="9141817" cy="4474148"/>
          </a:xfrm>
        </p:grpSpPr>
        <p:grpSp>
          <p:nvGrpSpPr>
            <p:cNvPr id="2" name="Agrupar 1"/>
            <p:cNvGrpSpPr/>
            <p:nvPr userDrawn="1"/>
          </p:nvGrpSpPr>
          <p:grpSpPr>
            <a:xfrm>
              <a:off x="2183" y="1519756"/>
              <a:ext cx="9141817" cy="4285508"/>
              <a:chOff x="2183" y="263658"/>
              <a:chExt cx="9141817" cy="5541606"/>
            </a:xfrm>
          </p:grpSpPr>
          <p:grpSp>
            <p:nvGrpSpPr>
              <p:cNvPr id="3" name="Agrupar 2"/>
              <p:cNvGrpSpPr/>
              <p:nvPr userDrawn="1"/>
            </p:nvGrpSpPr>
            <p:grpSpPr>
              <a:xfrm>
                <a:off x="2183" y="263658"/>
                <a:ext cx="9141817" cy="1121734"/>
                <a:chOff x="2183" y="-141006"/>
                <a:chExt cx="9141817" cy="1121734"/>
              </a:xfrm>
            </p:grpSpPr>
            <p:sp>
              <p:nvSpPr>
                <p:cNvPr id="4" name="Rectángulo 3"/>
                <p:cNvSpPr/>
                <p:nvPr/>
              </p:nvSpPr>
              <p:spPr>
                <a:xfrm>
                  <a:off x="2183" y="144016"/>
                  <a:ext cx="9141817" cy="836712"/>
                </a:xfrm>
                <a:prstGeom prst="rect">
                  <a:avLst/>
                </a:prstGeom>
                <a:solidFill>
                  <a:srgbClr val="FFFFFF">
                    <a:alpha val="78000"/>
                  </a:srgb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/>
                </a:p>
              </p:txBody>
            </p:sp>
            <p:sp>
              <p:nvSpPr>
                <p:cNvPr id="5" name="Rectángulo 4"/>
                <p:cNvSpPr/>
                <p:nvPr/>
              </p:nvSpPr>
              <p:spPr>
                <a:xfrm>
                  <a:off x="2183" y="0"/>
                  <a:ext cx="9141817" cy="836712"/>
                </a:xfrm>
                <a:prstGeom prst="rect">
                  <a:avLst/>
                </a:prstGeom>
                <a:solidFill>
                  <a:srgbClr val="FFFFFF">
                    <a:alpha val="78000"/>
                  </a:srgb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/>
                </a:p>
              </p:txBody>
            </p:sp>
            <p:sp>
              <p:nvSpPr>
                <p:cNvPr id="6" name="Rectángulo 5"/>
                <p:cNvSpPr/>
                <p:nvPr/>
              </p:nvSpPr>
              <p:spPr>
                <a:xfrm>
                  <a:off x="2183" y="-141006"/>
                  <a:ext cx="9141817" cy="606574"/>
                </a:xfrm>
                <a:prstGeom prst="rect">
                  <a:avLst/>
                </a:prstGeom>
                <a:solidFill>
                  <a:srgbClr val="FFFFFF">
                    <a:alpha val="78000"/>
                  </a:srgb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/>
                </a:p>
              </p:txBody>
            </p:sp>
          </p:grpSp>
          <p:grpSp>
            <p:nvGrpSpPr>
              <p:cNvPr id="12" name="Agrupar 11"/>
              <p:cNvGrpSpPr/>
              <p:nvPr userDrawn="1"/>
            </p:nvGrpSpPr>
            <p:grpSpPr>
              <a:xfrm>
                <a:off x="2183" y="555483"/>
                <a:ext cx="9141817" cy="5249781"/>
                <a:chOff x="2183" y="-55511"/>
                <a:chExt cx="9141817" cy="1036239"/>
              </a:xfrm>
            </p:grpSpPr>
            <p:sp>
              <p:nvSpPr>
                <p:cNvPr id="13" name="Rectángulo 12"/>
                <p:cNvSpPr/>
                <p:nvPr/>
              </p:nvSpPr>
              <p:spPr>
                <a:xfrm>
                  <a:off x="2183" y="144016"/>
                  <a:ext cx="9141817" cy="836712"/>
                </a:xfrm>
                <a:prstGeom prst="rect">
                  <a:avLst/>
                </a:prstGeom>
                <a:solidFill>
                  <a:srgbClr val="FFFFFF">
                    <a:alpha val="78000"/>
                  </a:srgb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/>
                </a:p>
              </p:txBody>
            </p:sp>
            <p:sp>
              <p:nvSpPr>
                <p:cNvPr id="14" name="Rectángulo 13"/>
                <p:cNvSpPr/>
                <p:nvPr/>
              </p:nvSpPr>
              <p:spPr>
                <a:xfrm>
                  <a:off x="2183" y="-55511"/>
                  <a:ext cx="9141817" cy="955732"/>
                </a:xfrm>
                <a:prstGeom prst="rect">
                  <a:avLst/>
                </a:prstGeom>
                <a:solidFill>
                  <a:srgbClr val="FFFFFF">
                    <a:alpha val="78000"/>
                  </a:srgb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/>
                </a:p>
              </p:txBody>
            </p:sp>
            <p:sp>
              <p:nvSpPr>
                <p:cNvPr id="15" name="Rectángulo 14"/>
                <p:cNvSpPr/>
                <p:nvPr/>
              </p:nvSpPr>
              <p:spPr>
                <a:xfrm>
                  <a:off x="2183" y="44624"/>
                  <a:ext cx="9141817" cy="789068"/>
                </a:xfrm>
                <a:prstGeom prst="rect">
                  <a:avLst/>
                </a:prstGeom>
                <a:solidFill>
                  <a:srgbClr val="FFFFFF">
                    <a:alpha val="78000"/>
                  </a:srgb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/>
                </a:p>
              </p:txBody>
            </p:sp>
          </p:grpSp>
        </p:grpSp>
        <p:grpSp>
          <p:nvGrpSpPr>
            <p:cNvPr id="7" name="Agrupar 6"/>
            <p:cNvGrpSpPr/>
            <p:nvPr userDrawn="1"/>
          </p:nvGrpSpPr>
          <p:grpSpPr>
            <a:xfrm>
              <a:off x="2183" y="1844824"/>
              <a:ext cx="9141817" cy="4149080"/>
              <a:chOff x="2183" y="-3168352"/>
              <a:chExt cx="9141817" cy="4149080"/>
            </a:xfrm>
          </p:grpSpPr>
          <p:sp>
            <p:nvSpPr>
              <p:cNvPr id="9" name="Rectángulo 8"/>
              <p:cNvSpPr/>
              <p:nvPr/>
            </p:nvSpPr>
            <p:spPr>
              <a:xfrm>
                <a:off x="2183" y="144016"/>
                <a:ext cx="9141817" cy="836712"/>
              </a:xfrm>
              <a:prstGeom prst="rect">
                <a:avLst/>
              </a:prstGeom>
              <a:solidFill>
                <a:srgbClr val="FFFFFF">
                  <a:alpha val="78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/>
              </a:p>
            </p:txBody>
          </p:sp>
          <p:sp>
            <p:nvSpPr>
              <p:cNvPr id="10" name="Rectángulo 9"/>
              <p:cNvSpPr/>
              <p:nvPr/>
            </p:nvSpPr>
            <p:spPr>
              <a:xfrm>
                <a:off x="2183" y="0"/>
                <a:ext cx="9141817" cy="836712"/>
              </a:xfrm>
              <a:prstGeom prst="rect">
                <a:avLst/>
              </a:prstGeom>
              <a:solidFill>
                <a:srgbClr val="FFFFFF">
                  <a:alpha val="78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/>
              </a:p>
            </p:txBody>
          </p:sp>
          <p:sp>
            <p:nvSpPr>
              <p:cNvPr id="11" name="Rectángulo 10"/>
              <p:cNvSpPr/>
              <p:nvPr/>
            </p:nvSpPr>
            <p:spPr>
              <a:xfrm>
                <a:off x="2183" y="-3168352"/>
                <a:ext cx="9141817" cy="3819550"/>
              </a:xfrm>
              <a:prstGeom prst="rect">
                <a:avLst/>
              </a:prstGeom>
              <a:solidFill>
                <a:srgbClr val="FFFFFF">
                  <a:alpha val="78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/>
              </a:p>
            </p:txBody>
          </p:sp>
        </p:grpSp>
      </p:grpSp>
      <p:sp>
        <p:nvSpPr>
          <p:cNvPr id="20" name="Título 19"/>
          <p:cNvSpPr>
            <a:spLocks noGrp="1"/>
          </p:cNvSpPr>
          <p:nvPr>
            <p:ph type="title" hasCustomPrompt="1"/>
          </p:nvPr>
        </p:nvSpPr>
        <p:spPr>
          <a:xfrm>
            <a:off x="457200" y="188640"/>
            <a:ext cx="8229600" cy="1296144"/>
          </a:xfrm>
        </p:spPr>
        <p:txBody>
          <a:bodyPr/>
          <a:lstStyle/>
          <a:p>
            <a:pPr marL="0" indent="0"/>
            <a:r>
              <a:rPr lang="es-ES" sz="4400" dirty="0" smtClean="0">
                <a:solidFill>
                  <a:schemeClr val="bg1"/>
                </a:solidFill>
                <a:latin typeface="Arial Black"/>
                <a:cs typeface="Arial Black"/>
              </a:rPr>
              <a:t>SIMPLE PRESENT TENSE</a:t>
            </a:r>
            <a:br>
              <a:rPr lang="es-ES" sz="4400" dirty="0" smtClean="0">
                <a:solidFill>
                  <a:schemeClr val="bg1"/>
                </a:solidFill>
                <a:latin typeface="Arial Black"/>
                <a:cs typeface="Arial Black"/>
              </a:rPr>
            </a:br>
            <a:r>
              <a:rPr lang="es-ES" dirty="0" err="1" smtClean="0">
                <a:solidFill>
                  <a:schemeClr val="bg1"/>
                </a:solidFill>
                <a:latin typeface="Arial"/>
                <a:cs typeface="Arial"/>
              </a:rPr>
              <a:t>for</a:t>
            </a:r>
            <a:r>
              <a:rPr lang="es-ES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s-ES" dirty="0" err="1" smtClean="0">
                <a:solidFill>
                  <a:schemeClr val="bg1"/>
                </a:solidFill>
                <a:latin typeface="Arial"/>
                <a:cs typeface="Arial"/>
              </a:rPr>
              <a:t>routines</a:t>
            </a:r>
            <a:endParaRPr lang="es-ES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6" name="Marcador de posición de imagen 15"/>
          <p:cNvSpPr>
            <a:spLocks noGrp="1"/>
          </p:cNvSpPr>
          <p:nvPr>
            <p:ph type="pic" sz="quarter" idx="10"/>
          </p:nvPr>
        </p:nvSpPr>
        <p:spPr>
          <a:xfrm>
            <a:off x="539556" y="2060848"/>
            <a:ext cx="3816418" cy="3816422"/>
          </a:xfrm>
          <a:prstGeom prst="rect">
            <a:avLst/>
          </a:prstGeom>
        </p:spPr>
        <p:txBody>
          <a:bodyPr vert="horz"/>
          <a:lstStyle/>
          <a:p>
            <a:endParaRPr lang="es-ES"/>
          </a:p>
        </p:txBody>
      </p:sp>
      <p:sp>
        <p:nvSpPr>
          <p:cNvPr id="26" name="Rectangle 44"/>
          <p:cNvSpPr/>
          <p:nvPr userDrawn="1"/>
        </p:nvSpPr>
        <p:spPr bwMode="auto">
          <a:xfrm>
            <a:off x="4788024" y="5368032"/>
            <a:ext cx="3923928" cy="4365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7" name="Rectangle 42"/>
          <p:cNvSpPr/>
          <p:nvPr userDrawn="1"/>
        </p:nvSpPr>
        <p:spPr bwMode="auto">
          <a:xfrm>
            <a:off x="4788024" y="4501009"/>
            <a:ext cx="3923928" cy="43497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3" name="Marcador de contenido 26"/>
          <p:cNvSpPr>
            <a:spLocks noGrp="1"/>
          </p:cNvSpPr>
          <p:nvPr>
            <p:ph sz="quarter" idx="19" hasCustomPrompt="1"/>
          </p:nvPr>
        </p:nvSpPr>
        <p:spPr>
          <a:xfrm>
            <a:off x="4860031" y="2277068"/>
            <a:ext cx="4067945" cy="1439294"/>
          </a:xfrm>
          <a:prstGeom prst="rect">
            <a:avLst/>
          </a:prstGeom>
        </p:spPr>
        <p:txBody>
          <a:bodyPr vert="horz"/>
          <a:lstStyle>
            <a:lvl1pPr>
              <a:defRPr sz="2800" baseline="0">
                <a:latin typeface="Arial Black"/>
                <a:cs typeface="Arial Black"/>
              </a:defRPr>
            </a:lvl1pPr>
          </a:lstStyle>
          <a:p>
            <a:pPr marL="0" indent="0">
              <a:buNone/>
            </a:pPr>
            <a:r>
              <a:rPr lang="es-ES" dirty="0" err="1" smtClean="0"/>
              <a:t>Associate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image</a:t>
            </a:r>
            <a:r>
              <a:rPr lang="es-ES" dirty="0" smtClean="0"/>
              <a:t> </a:t>
            </a:r>
            <a:r>
              <a:rPr lang="es-ES" dirty="0" err="1" smtClean="0"/>
              <a:t>with</a:t>
            </a:r>
            <a:r>
              <a:rPr lang="es-ES" dirty="0" smtClean="0"/>
              <a:t> </a:t>
            </a:r>
            <a:r>
              <a:rPr lang="es-ES" dirty="0" err="1" smtClean="0"/>
              <a:t>one</a:t>
            </a:r>
            <a:r>
              <a:rPr lang="es-ES" dirty="0" smtClean="0"/>
              <a:t> of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phrases</a:t>
            </a:r>
            <a:r>
              <a:rPr lang="es-ES" dirty="0" smtClean="0"/>
              <a:t> </a:t>
            </a:r>
            <a:r>
              <a:rPr lang="es-ES" dirty="0" err="1" smtClean="0"/>
              <a:t>below</a:t>
            </a:r>
            <a:endParaRPr lang="es-ES" dirty="0"/>
          </a:p>
        </p:txBody>
      </p:sp>
      <p:sp>
        <p:nvSpPr>
          <p:cNvPr id="17" name="Marcador de texto 16"/>
          <p:cNvSpPr>
            <a:spLocks noGrp="1"/>
          </p:cNvSpPr>
          <p:nvPr>
            <p:ph type="body" sz="quarter" idx="20" hasCustomPrompt="1"/>
          </p:nvPr>
        </p:nvSpPr>
        <p:spPr>
          <a:xfrm>
            <a:off x="4932114" y="4077171"/>
            <a:ext cx="3816350" cy="2016125"/>
          </a:xfrm>
          <a:prstGeom prst="rect">
            <a:avLst/>
          </a:prstGeom>
        </p:spPr>
        <p:txBody>
          <a:bodyPr vert="horz"/>
          <a:lstStyle>
            <a:lvl1pPr>
              <a:lnSpc>
                <a:spcPct val="130000"/>
              </a:lnSpc>
              <a:spcBef>
                <a:spcPct val="20000"/>
              </a:spcBef>
              <a:buFont typeface="Arial" charset="0"/>
              <a:buNone/>
              <a:defRPr sz="3200"/>
            </a:lvl1pPr>
          </a:lstStyle>
          <a:p>
            <a:pPr>
              <a:lnSpc>
                <a:spcPct val="13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WALK THE DOG WITH HER BROTHER </a:t>
            </a:r>
          </a:p>
          <a:p>
            <a:pPr>
              <a:lnSpc>
                <a:spcPct val="13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PLAY BASEBALL</a:t>
            </a:r>
          </a:p>
          <a:p>
            <a:pPr>
              <a:lnSpc>
                <a:spcPct val="130000"/>
              </a:lnSpc>
              <a:spcBef>
                <a:spcPct val="20000"/>
              </a:spcBef>
            </a:pP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GO TO BED AT 10</a:t>
            </a:r>
          </a:p>
          <a:p>
            <a:pPr>
              <a:lnSpc>
                <a:spcPct val="130000"/>
              </a:lnSpc>
              <a:spcBef>
                <a:spcPct val="20000"/>
              </a:spcBef>
            </a:pP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GRANDMA / COOK BADLY</a:t>
            </a:r>
            <a:endParaRPr lang="en-US" sz="1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2153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188640"/>
            <a:ext cx="8229600" cy="70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ES" sz="4400" b="1" dirty="0" smtClean="0">
                <a:solidFill>
                  <a:srgbClr val="F93F63"/>
                </a:solidFill>
                <a:latin typeface="Arial Black" charset="0"/>
                <a:cs typeface="Arial Black" charset="0"/>
              </a:rPr>
              <a:t>ON</a:t>
            </a:r>
            <a:endParaRPr lang="es-ES" sz="4400" b="1" dirty="0">
              <a:solidFill>
                <a:srgbClr val="F93F63"/>
              </a:solidFill>
              <a:latin typeface="Arial Black" charset="0"/>
              <a:cs typeface="Arial Black" charset="0"/>
            </a:endParaRPr>
          </a:p>
        </p:txBody>
      </p:sp>
      <p:sp>
        <p:nvSpPr>
          <p:cNvPr id="8" name="Rectángulo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A1E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9" name="Rectángulo 8"/>
          <p:cNvSpPr/>
          <p:nvPr userDrawn="1"/>
        </p:nvSpPr>
        <p:spPr>
          <a:xfrm>
            <a:off x="0" y="6381750"/>
            <a:ext cx="9144000" cy="476250"/>
          </a:xfrm>
          <a:prstGeom prst="rect">
            <a:avLst/>
          </a:prstGeom>
          <a:solidFill>
            <a:srgbClr val="00A1E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rgbClr val="F93F63"/>
              </a:solidFill>
            </a:endParaRPr>
          </a:p>
        </p:txBody>
      </p:sp>
      <p:cxnSp>
        <p:nvCxnSpPr>
          <p:cNvPr id="10" name="Conector recto 9"/>
          <p:cNvCxnSpPr/>
          <p:nvPr userDrawn="1"/>
        </p:nvCxnSpPr>
        <p:spPr>
          <a:xfrm>
            <a:off x="468313" y="6669088"/>
            <a:ext cx="8207375" cy="0"/>
          </a:xfrm>
          <a:prstGeom prst="line">
            <a:avLst/>
          </a:prstGeom>
          <a:ln w="3175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ángulo 10"/>
          <p:cNvSpPr/>
          <p:nvPr userDrawn="1"/>
        </p:nvSpPr>
        <p:spPr>
          <a:xfrm>
            <a:off x="3347864" y="6381750"/>
            <a:ext cx="2448272" cy="476250"/>
          </a:xfrm>
          <a:prstGeom prst="rect">
            <a:avLst/>
          </a:prstGeom>
          <a:solidFill>
            <a:srgbClr val="00A1E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3563888" y="6453336"/>
            <a:ext cx="2016224" cy="31219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3" r:id="rId4"/>
    <p:sldLayoutId id="2147483664" r:id="rId5"/>
    <p:sldLayoutId id="2147483665" r:id="rId6"/>
    <p:sldLayoutId id="2147483655" r:id="rId7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4"/>
          <p:cNvSpPr>
            <a:spLocks noGrp="1"/>
          </p:cNvSpPr>
          <p:nvPr>
            <p:ph type="body" sz="quarter" idx="10"/>
          </p:nvPr>
        </p:nvSpPr>
        <p:spPr>
          <a:xfrm>
            <a:off x="1187624" y="2456898"/>
            <a:ext cx="6840760" cy="1944204"/>
          </a:xfrm>
        </p:spPr>
        <p:txBody>
          <a:bodyPr/>
          <a:lstStyle/>
          <a:p>
            <a:pPr marL="0" indent="0" algn="ctr">
              <a:buNone/>
            </a:pPr>
            <a:r>
              <a:rPr lang="es-ES" sz="4400" dirty="0" smtClean="0">
                <a:solidFill>
                  <a:srgbClr val="FFFFFF"/>
                </a:solidFill>
                <a:latin typeface="Arial Black"/>
                <a:cs typeface="Arial Black"/>
              </a:rPr>
              <a:t>NÚMEROS ORDINALES Y PARTITIVOS</a:t>
            </a:r>
            <a:r>
              <a:rPr lang="es-ES" sz="4400" dirty="0">
                <a:solidFill>
                  <a:srgbClr val="FFFFFF"/>
                </a:solidFill>
                <a:latin typeface="Arial Black"/>
                <a:cs typeface="Arial Black"/>
              </a:rPr>
              <a:t/>
            </a:r>
            <a:br>
              <a:rPr lang="es-ES" sz="4400" dirty="0">
                <a:solidFill>
                  <a:srgbClr val="FFFFFF"/>
                </a:solidFill>
                <a:latin typeface="Arial Black"/>
                <a:cs typeface="Arial Black"/>
              </a:rPr>
            </a:br>
            <a:r>
              <a:rPr lang="es-ES" dirty="0" smtClean="0">
                <a:solidFill>
                  <a:srgbClr val="FFFFFF"/>
                </a:solidFill>
                <a:latin typeface="Arial"/>
                <a:cs typeface="Arial"/>
              </a:rPr>
              <a:t>Boletín Santillana </a:t>
            </a:r>
            <a:r>
              <a:rPr lang="es-ES" dirty="0">
                <a:solidFill>
                  <a:srgbClr val="FFFFFF"/>
                </a:solidFill>
                <a:latin typeface="Arial"/>
                <a:cs typeface="Arial"/>
              </a:rPr>
              <a:t>Español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4"/>
          <p:cNvSpPr>
            <a:spLocks noGrp="1"/>
          </p:cNvSpPr>
          <p:nvPr>
            <p:ph type="body" sz="quarter" idx="10"/>
          </p:nvPr>
        </p:nvSpPr>
        <p:spPr>
          <a:xfrm>
            <a:off x="1187624" y="3050961"/>
            <a:ext cx="6840760" cy="756078"/>
          </a:xfrm>
        </p:spPr>
        <p:txBody>
          <a:bodyPr/>
          <a:lstStyle/>
          <a:p>
            <a:pPr marL="0" indent="0" algn="ctr">
              <a:buNone/>
            </a:pPr>
            <a:r>
              <a:rPr lang="es-ES" sz="4400" dirty="0">
                <a:solidFill>
                  <a:srgbClr val="FFFFFF"/>
                </a:solidFill>
                <a:latin typeface="Arial Black"/>
                <a:cs typeface="Arial Black"/>
              </a:rPr>
              <a:t>Competición</a:t>
            </a:r>
            <a:endParaRPr lang="es-ES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156567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4"/>
          <p:cNvSpPr txBox="1">
            <a:spLocks/>
          </p:cNvSpPr>
          <p:nvPr/>
        </p:nvSpPr>
        <p:spPr>
          <a:xfrm>
            <a:off x="539551" y="476672"/>
            <a:ext cx="8136905" cy="792088"/>
          </a:xfrm>
          <a:prstGeom prst="rect">
            <a:avLst/>
          </a:prstGeom>
        </p:spPr>
        <p:txBody>
          <a:bodyPr vert="horz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buNone/>
            </a:pPr>
            <a:r>
              <a:rPr lang="es-ES" sz="4400" dirty="0">
                <a:solidFill>
                  <a:schemeClr val="bg1"/>
                </a:solidFill>
                <a:latin typeface="Arial Black"/>
                <a:cs typeface="Arial Black"/>
              </a:rPr>
              <a:t>01</a:t>
            </a:r>
            <a:r>
              <a:rPr lang="es-ES" sz="4400" dirty="0" smtClean="0">
                <a:solidFill>
                  <a:schemeClr val="bg1"/>
                </a:solidFill>
                <a:latin typeface="Arial Black"/>
                <a:cs typeface="Arial Black"/>
              </a:rPr>
              <a:t>.</a:t>
            </a:r>
            <a:endParaRPr lang="es-ES" sz="4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7" name="Marcador de texto 2"/>
          <p:cNvSpPr>
            <a:spLocks noGrp="1"/>
          </p:cNvSpPr>
          <p:nvPr>
            <p:ph type="body" sz="quarter" idx="4294967295"/>
          </p:nvPr>
        </p:nvSpPr>
        <p:spPr bwMode="auto">
          <a:xfrm>
            <a:off x="4645496" y="3373497"/>
            <a:ext cx="4032448" cy="2480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s-ES" sz="2400" dirty="0" smtClean="0"/>
              <a:t>Obtuve el _________ (13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</a:t>
            </a:r>
            <a:r>
              <a:rPr lang="en-US" sz="2400" b="1" baseline="30000" dirty="0"/>
              <a:t>o</a:t>
            </a:r>
            <a:r>
              <a:rPr lang="es-ES" sz="2400" dirty="0" smtClean="0"/>
              <a:t>) mejor resultado en los exámenes de toda mi escuela.</a:t>
            </a:r>
            <a:endParaRPr lang="es-ES" sz="2400" dirty="0">
              <a:latin typeface="Arial" charset="0"/>
              <a:ea typeface="MS PGothic" charset="0"/>
              <a:cs typeface="Arial" charset="0"/>
            </a:endParaRPr>
          </a:p>
        </p:txBody>
      </p:sp>
      <p:sp>
        <p:nvSpPr>
          <p:cNvPr id="9" name="Marcador de texto 2"/>
          <p:cNvSpPr>
            <a:spLocks noGrp="1"/>
          </p:cNvSpPr>
          <p:nvPr>
            <p:ph type="body" sz="quarter" idx="4294967295"/>
          </p:nvPr>
        </p:nvSpPr>
        <p:spPr bwMode="auto">
          <a:xfrm>
            <a:off x="4641489" y="1988840"/>
            <a:ext cx="4499992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pt-BR" sz="2400" b="1" dirty="0" smtClean="0">
                <a:solidFill>
                  <a:srgbClr val="00A1E4"/>
                </a:solidFill>
                <a:latin typeface="Futura"/>
              </a:rPr>
              <a:t>¿</a:t>
            </a:r>
            <a:r>
              <a:rPr lang="pt-BR" sz="2400" b="1" dirty="0" err="1" smtClean="0">
                <a:solidFill>
                  <a:srgbClr val="00A1E4"/>
                </a:solidFill>
                <a:latin typeface="Futura"/>
              </a:rPr>
              <a:t>Cómo</a:t>
            </a:r>
            <a:r>
              <a:rPr lang="pt-BR" sz="2400" b="1" dirty="0" smtClean="0">
                <a:solidFill>
                  <a:srgbClr val="00A1E4"/>
                </a:solidFill>
                <a:latin typeface="Futura"/>
              </a:rPr>
              <a:t> queda la frase </a:t>
            </a:r>
            <a:r>
              <a:rPr lang="pt-BR" sz="2400" b="1" dirty="0" err="1" smtClean="0">
                <a:solidFill>
                  <a:srgbClr val="00A1E4"/>
                </a:solidFill>
                <a:latin typeface="Futura"/>
              </a:rPr>
              <a:t>con</a:t>
            </a:r>
            <a:r>
              <a:rPr lang="pt-BR" sz="2400" b="1" dirty="0" smtClean="0">
                <a:solidFill>
                  <a:srgbClr val="00A1E4"/>
                </a:solidFill>
                <a:latin typeface="Futura"/>
              </a:rPr>
              <a:t> </a:t>
            </a:r>
            <a:r>
              <a:rPr lang="pt-BR" sz="2400" b="1" dirty="0" err="1" smtClean="0">
                <a:solidFill>
                  <a:srgbClr val="00A1E4"/>
                </a:solidFill>
                <a:latin typeface="Futura"/>
              </a:rPr>
              <a:t>el</a:t>
            </a:r>
            <a:r>
              <a:rPr lang="pt-BR" sz="2400" b="1" dirty="0" smtClean="0">
                <a:solidFill>
                  <a:srgbClr val="00A1E4"/>
                </a:solidFill>
                <a:latin typeface="Futura"/>
              </a:rPr>
              <a:t> número entre </a:t>
            </a:r>
            <a:r>
              <a:rPr lang="pt-BR" sz="2400" b="1" dirty="0" err="1" smtClean="0">
                <a:solidFill>
                  <a:srgbClr val="00A1E4"/>
                </a:solidFill>
                <a:latin typeface="Futura"/>
              </a:rPr>
              <a:t>paréntesis</a:t>
            </a:r>
            <a:r>
              <a:rPr lang="pt-BR" sz="2400" b="1" dirty="0" smtClean="0">
                <a:solidFill>
                  <a:srgbClr val="00A1E4"/>
                </a:solidFill>
                <a:latin typeface="Futura"/>
              </a:rPr>
              <a:t> por </a:t>
            </a:r>
            <a:r>
              <a:rPr lang="pt-BR" sz="2400" b="1" dirty="0" err="1" smtClean="0">
                <a:solidFill>
                  <a:srgbClr val="00A1E4"/>
                </a:solidFill>
                <a:latin typeface="Futura"/>
              </a:rPr>
              <a:t>extensión</a:t>
            </a:r>
            <a:r>
              <a:rPr lang="pt-BR" sz="2400" b="1" dirty="0" smtClean="0">
                <a:solidFill>
                  <a:srgbClr val="00A1E4"/>
                </a:solidFill>
                <a:latin typeface="Futura"/>
              </a:rPr>
              <a:t>?</a:t>
            </a:r>
            <a:endParaRPr lang="pt-BR" sz="2400" b="1" dirty="0">
              <a:solidFill>
                <a:srgbClr val="00A1E4"/>
              </a:solidFill>
              <a:latin typeface="Futura"/>
            </a:endParaRPr>
          </a:p>
        </p:txBody>
      </p:sp>
      <p:pic>
        <p:nvPicPr>
          <p:cNvPr id="10" name="Imagen 9" descr="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916832"/>
            <a:ext cx="3995936" cy="3995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0634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4"/>
          <p:cNvSpPr txBox="1">
            <a:spLocks/>
          </p:cNvSpPr>
          <p:nvPr/>
        </p:nvSpPr>
        <p:spPr>
          <a:xfrm>
            <a:off x="539551" y="476672"/>
            <a:ext cx="8136905" cy="792088"/>
          </a:xfrm>
          <a:prstGeom prst="rect">
            <a:avLst/>
          </a:prstGeom>
        </p:spPr>
        <p:txBody>
          <a:bodyPr vert="horz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buNone/>
            </a:pPr>
            <a:r>
              <a:rPr lang="es-ES" sz="4400" dirty="0" smtClean="0">
                <a:solidFill>
                  <a:schemeClr val="bg1"/>
                </a:solidFill>
                <a:latin typeface="Arial Black"/>
                <a:cs typeface="Arial Black"/>
              </a:rPr>
              <a:t>02.</a:t>
            </a:r>
            <a:endParaRPr lang="es-ES" sz="4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7" name="Marcador de texto 2"/>
          <p:cNvSpPr>
            <a:spLocks noGrp="1"/>
          </p:cNvSpPr>
          <p:nvPr>
            <p:ph type="body" sz="quarter" idx="4294967295"/>
          </p:nvPr>
        </p:nvSpPr>
        <p:spPr bwMode="auto">
          <a:xfrm>
            <a:off x="4644008" y="2996952"/>
            <a:ext cx="3456384" cy="237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s-ES_tradnl" sz="2400" dirty="0" smtClean="0"/>
              <a:t>Ingredientes:</a:t>
            </a:r>
          </a:p>
          <a:p>
            <a:pPr marL="0" indent="0">
              <a:lnSpc>
                <a:spcPct val="90000"/>
              </a:lnSpc>
              <a:buFontTx/>
              <a:buChar char="-"/>
            </a:pPr>
            <a:r>
              <a:rPr lang="es-ES_tradnl" sz="2400" dirty="0" smtClean="0"/>
              <a:t>2 huevos;</a:t>
            </a:r>
          </a:p>
          <a:p>
            <a:pPr marL="0" indent="0">
              <a:lnSpc>
                <a:spcPct val="90000"/>
              </a:lnSpc>
              <a:buFontTx/>
              <a:buChar char="-"/>
            </a:pPr>
            <a:r>
              <a:rPr lang="es-ES_tradnl" sz="2400" dirty="0" smtClean="0"/>
              <a:t>3 tazas de harina de trigo;</a:t>
            </a:r>
          </a:p>
          <a:p>
            <a:pPr marL="0" indent="0">
              <a:lnSpc>
                <a:spcPct val="90000"/>
              </a:lnSpc>
              <a:buFontTx/>
              <a:buChar char="-"/>
            </a:pPr>
            <a:r>
              <a:rPr lang="es-ES_tradnl" sz="2400" dirty="0" smtClean="0"/>
              <a:t> 2/3 ________ de taza de azúcar.</a:t>
            </a:r>
          </a:p>
          <a:p>
            <a:pPr marL="0" indent="0">
              <a:lnSpc>
                <a:spcPct val="90000"/>
              </a:lnSpc>
              <a:buFontTx/>
              <a:buChar char="-"/>
            </a:pPr>
            <a:endParaRPr lang="es-ES_tradnl" sz="2400" dirty="0" smtClean="0"/>
          </a:p>
          <a:p>
            <a:pPr marL="0" indent="0">
              <a:lnSpc>
                <a:spcPct val="90000"/>
              </a:lnSpc>
              <a:buNone/>
            </a:pPr>
            <a:endParaRPr lang="es-ES" sz="2400" b="1" dirty="0">
              <a:latin typeface="Arial" charset="0"/>
              <a:ea typeface="MS PGothic" charset="0"/>
              <a:cs typeface="Arial" charset="0"/>
            </a:endParaRPr>
          </a:p>
        </p:txBody>
      </p:sp>
      <p:sp>
        <p:nvSpPr>
          <p:cNvPr id="9" name="Marcador de texto 2"/>
          <p:cNvSpPr>
            <a:spLocks noGrp="1"/>
          </p:cNvSpPr>
          <p:nvPr>
            <p:ph type="body" sz="quarter" idx="4294967295"/>
          </p:nvPr>
        </p:nvSpPr>
        <p:spPr bwMode="auto">
          <a:xfrm>
            <a:off x="4602645" y="1959798"/>
            <a:ext cx="449999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pt-BR" sz="2400" b="1" dirty="0">
                <a:solidFill>
                  <a:srgbClr val="00A1E4"/>
                </a:solidFill>
                <a:latin typeface="Futura"/>
              </a:rPr>
              <a:t>¿</a:t>
            </a:r>
            <a:r>
              <a:rPr lang="pt-BR" sz="2400" b="1" dirty="0" err="1">
                <a:solidFill>
                  <a:srgbClr val="00A1E4"/>
                </a:solidFill>
                <a:latin typeface="Futura"/>
              </a:rPr>
              <a:t>Cómo</a:t>
            </a:r>
            <a:r>
              <a:rPr lang="pt-BR" sz="2400" b="1" dirty="0">
                <a:solidFill>
                  <a:srgbClr val="00A1E4"/>
                </a:solidFill>
                <a:latin typeface="Futura"/>
              </a:rPr>
              <a:t> </a:t>
            </a:r>
            <a:r>
              <a:rPr lang="pt-BR" sz="2400" b="1" dirty="0" smtClean="0">
                <a:solidFill>
                  <a:srgbClr val="00A1E4"/>
                </a:solidFill>
                <a:latin typeface="Futura"/>
              </a:rPr>
              <a:t>queda </a:t>
            </a:r>
            <a:r>
              <a:rPr lang="pt-BR" sz="2400" b="1" dirty="0" err="1" smtClean="0">
                <a:solidFill>
                  <a:srgbClr val="00A1E4"/>
                </a:solidFill>
                <a:latin typeface="Futura"/>
              </a:rPr>
              <a:t>el</a:t>
            </a:r>
            <a:r>
              <a:rPr lang="pt-BR" sz="2400" b="1" dirty="0" smtClean="0">
                <a:solidFill>
                  <a:srgbClr val="00A1E4"/>
                </a:solidFill>
                <a:latin typeface="Futura"/>
              </a:rPr>
              <a:t> número de la </a:t>
            </a:r>
            <a:r>
              <a:rPr lang="pt-BR" sz="2400" b="1" dirty="0" err="1" smtClean="0">
                <a:solidFill>
                  <a:srgbClr val="00A1E4"/>
                </a:solidFill>
                <a:latin typeface="Futura"/>
              </a:rPr>
              <a:t>receta</a:t>
            </a:r>
            <a:r>
              <a:rPr lang="pt-BR" sz="2400" b="1" dirty="0" smtClean="0">
                <a:solidFill>
                  <a:srgbClr val="00A1E4"/>
                </a:solidFill>
                <a:latin typeface="Futura"/>
              </a:rPr>
              <a:t> por </a:t>
            </a:r>
            <a:r>
              <a:rPr lang="pt-BR" sz="2400" b="1" dirty="0" err="1" smtClean="0">
                <a:solidFill>
                  <a:srgbClr val="00A1E4"/>
                </a:solidFill>
                <a:latin typeface="Futura"/>
              </a:rPr>
              <a:t>extensión</a:t>
            </a:r>
            <a:r>
              <a:rPr lang="pt-BR" sz="2400" b="1" dirty="0" smtClean="0">
                <a:solidFill>
                  <a:srgbClr val="00A1E4"/>
                </a:solidFill>
                <a:latin typeface="Futura"/>
              </a:rPr>
              <a:t>?</a:t>
            </a:r>
            <a:endParaRPr lang="pt-BR" sz="2400" b="1" dirty="0">
              <a:solidFill>
                <a:srgbClr val="00A1E4"/>
              </a:solidFill>
              <a:latin typeface="Futura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916832"/>
            <a:ext cx="3995936" cy="3995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57368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3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3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3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4"/>
          <p:cNvSpPr txBox="1">
            <a:spLocks/>
          </p:cNvSpPr>
          <p:nvPr/>
        </p:nvSpPr>
        <p:spPr>
          <a:xfrm>
            <a:off x="539551" y="476672"/>
            <a:ext cx="8136905" cy="792088"/>
          </a:xfrm>
          <a:prstGeom prst="rect">
            <a:avLst/>
          </a:prstGeom>
        </p:spPr>
        <p:txBody>
          <a:bodyPr vert="horz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buNone/>
            </a:pPr>
            <a:r>
              <a:rPr lang="es-ES" sz="4400" dirty="0" smtClean="0">
                <a:solidFill>
                  <a:schemeClr val="bg1"/>
                </a:solidFill>
                <a:latin typeface="Arial Black"/>
                <a:cs typeface="Arial Black"/>
              </a:rPr>
              <a:t>03.</a:t>
            </a:r>
            <a:endParaRPr lang="es-ES" sz="4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7" name="Marcador de texto 2"/>
          <p:cNvSpPr>
            <a:spLocks noGrp="1"/>
          </p:cNvSpPr>
          <p:nvPr>
            <p:ph type="body" sz="quarter" idx="4294967295"/>
          </p:nvPr>
        </p:nvSpPr>
        <p:spPr bwMode="auto">
          <a:xfrm>
            <a:off x="4608003" y="3501009"/>
            <a:ext cx="3456384" cy="237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s-ES_tradnl" sz="2400" dirty="0" smtClean="0"/>
              <a:t>Tengo prueba de matemáticas en el ___________ día del mes de mayo. </a:t>
            </a:r>
            <a:br>
              <a:rPr lang="es-ES_tradnl" sz="2400" dirty="0" smtClean="0"/>
            </a:br>
            <a:endParaRPr lang="es-ES" sz="2400" b="1" dirty="0">
              <a:latin typeface="Arial" charset="0"/>
              <a:ea typeface="MS PGothic" charset="0"/>
              <a:cs typeface="Arial" charset="0"/>
            </a:endParaRPr>
          </a:p>
        </p:txBody>
      </p:sp>
      <p:sp>
        <p:nvSpPr>
          <p:cNvPr id="9" name="Marcador de texto 2"/>
          <p:cNvSpPr>
            <a:spLocks noGrp="1"/>
          </p:cNvSpPr>
          <p:nvPr>
            <p:ph type="body" sz="quarter" idx="4294967295"/>
          </p:nvPr>
        </p:nvSpPr>
        <p:spPr bwMode="auto">
          <a:xfrm>
            <a:off x="4608003" y="1959798"/>
            <a:ext cx="4499992" cy="1253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pt-BR" sz="2400" b="1" dirty="0" smtClean="0">
                <a:solidFill>
                  <a:srgbClr val="00A1E4"/>
                </a:solidFill>
                <a:latin typeface="Futura"/>
              </a:rPr>
              <a:t>¿</a:t>
            </a:r>
            <a:r>
              <a:rPr lang="pt-BR" sz="2400" b="1" dirty="0" err="1" smtClean="0">
                <a:solidFill>
                  <a:srgbClr val="00A1E4"/>
                </a:solidFill>
                <a:latin typeface="Futura"/>
              </a:rPr>
              <a:t>Cómo</a:t>
            </a:r>
            <a:r>
              <a:rPr lang="pt-BR" sz="2400" b="1" dirty="0" smtClean="0">
                <a:solidFill>
                  <a:srgbClr val="00A1E4"/>
                </a:solidFill>
                <a:latin typeface="Futura"/>
              </a:rPr>
              <a:t> queda </a:t>
            </a:r>
            <a:r>
              <a:rPr lang="pt-BR" sz="2400" b="1" dirty="0" err="1" smtClean="0">
                <a:solidFill>
                  <a:srgbClr val="00A1E4"/>
                </a:solidFill>
                <a:latin typeface="Futura"/>
              </a:rPr>
              <a:t>la</a:t>
            </a:r>
            <a:r>
              <a:rPr lang="pt-BR" sz="2400" b="1" dirty="0" smtClean="0">
                <a:solidFill>
                  <a:srgbClr val="00A1E4"/>
                </a:solidFill>
                <a:latin typeface="Futura"/>
              </a:rPr>
              <a:t> frase </a:t>
            </a:r>
            <a:r>
              <a:rPr lang="pt-BR" sz="2400" b="1" dirty="0" err="1" smtClean="0">
                <a:solidFill>
                  <a:srgbClr val="00A1E4"/>
                </a:solidFill>
                <a:latin typeface="Futura"/>
              </a:rPr>
              <a:t>con</a:t>
            </a:r>
            <a:r>
              <a:rPr lang="pt-BR" sz="2400" b="1" dirty="0" smtClean="0">
                <a:solidFill>
                  <a:srgbClr val="00A1E4"/>
                </a:solidFill>
                <a:latin typeface="Futura"/>
              </a:rPr>
              <a:t> </a:t>
            </a:r>
            <a:r>
              <a:rPr lang="pt-BR" sz="2400" b="1" dirty="0" err="1" smtClean="0">
                <a:solidFill>
                  <a:srgbClr val="00A1E4"/>
                </a:solidFill>
                <a:latin typeface="Futura"/>
              </a:rPr>
              <a:t>el</a:t>
            </a:r>
            <a:r>
              <a:rPr lang="pt-BR" sz="2400" b="1" dirty="0" smtClean="0">
                <a:solidFill>
                  <a:srgbClr val="00A1E4"/>
                </a:solidFill>
                <a:latin typeface="Futura"/>
              </a:rPr>
              <a:t> número marcado </a:t>
            </a:r>
            <a:r>
              <a:rPr lang="pt-BR" sz="2400" b="1" dirty="0" err="1" smtClean="0">
                <a:solidFill>
                  <a:srgbClr val="00A1E4"/>
                </a:solidFill>
                <a:latin typeface="Futura"/>
              </a:rPr>
              <a:t>en</a:t>
            </a:r>
            <a:r>
              <a:rPr lang="pt-BR" sz="2400" b="1" dirty="0" smtClean="0">
                <a:solidFill>
                  <a:srgbClr val="00A1E4"/>
                </a:solidFill>
                <a:latin typeface="Futura"/>
              </a:rPr>
              <a:t> </a:t>
            </a:r>
            <a:r>
              <a:rPr lang="pt-BR" sz="2400" b="1" dirty="0" err="1" smtClean="0">
                <a:solidFill>
                  <a:srgbClr val="00A1E4"/>
                </a:solidFill>
                <a:latin typeface="Futura"/>
              </a:rPr>
              <a:t>el</a:t>
            </a:r>
            <a:r>
              <a:rPr lang="pt-BR" sz="2400" b="1" dirty="0" smtClean="0">
                <a:solidFill>
                  <a:srgbClr val="00A1E4"/>
                </a:solidFill>
                <a:latin typeface="Futura"/>
              </a:rPr>
              <a:t> </a:t>
            </a:r>
            <a:r>
              <a:rPr lang="pt-BR" sz="2400" b="1" dirty="0" err="1" smtClean="0">
                <a:solidFill>
                  <a:srgbClr val="00A1E4"/>
                </a:solidFill>
                <a:latin typeface="Futura"/>
              </a:rPr>
              <a:t>calendario</a:t>
            </a:r>
            <a:r>
              <a:rPr lang="pt-BR" sz="2400" b="1" dirty="0" smtClean="0">
                <a:solidFill>
                  <a:srgbClr val="00A1E4"/>
                </a:solidFill>
                <a:latin typeface="Futura"/>
              </a:rPr>
              <a:t>?</a:t>
            </a:r>
            <a:endParaRPr lang="pt-BR" sz="2400" b="1" dirty="0">
              <a:solidFill>
                <a:srgbClr val="00A1E4"/>
              </a:solidFill>
              <a:latin typeface="Futura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916832"/>
            <a:ext cx="3995936" cy="3995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53106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4"/>
          <p:cNvSpPr txBox="1">
            <a:spLocks/>
          </p:cNvSpPr>
          <p:nvPr/>
        </p:nvSpPr>
        <p:spPr>
          <a:xfrm>
            <a:off x="539551" y="476672"/>
            <a:ext cx="8136905" cy="792088"/>
          </a:xfrm>
          <a:prstGeom prst="rect">
            <a:avLst/>
          </a:prstGeom>
        </p:spPr>
        <p:txBody>
          <a:bodyPr vert="horz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buNone/>
            </a:pPr>
            <a:r>
              <a:rPr lang="es-ES" sz="4400" dirty="0" smtClean="0">
                <a:solidFill>
                  <a:schemeClr val="bg1"/>
                </a:solidFill>
                <a:latin typeface="Arial Black"/>
                <a:cs typeface="Arial Black"/>
              </a:rPr>
              <a:t>04.</a:t>
            </a:r>
            <a:endParaRPr lang="es-ES" sz="4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7" name="Marcador de texto 2"/>
          <p:cNvSpPr>
            <a:spLocks noGrp="1"/>
          </p:cNvSpPr>
          <p:nvPr>
            <p:ph type="body" sz="quarter" idx="4294967295"/>
          </p:nvPr>
        </p:nvSpPr>
        <p:spPr bwMode="auto">
          <a:xfrm>
            <a:off x="4627425" y="3500295"/>
            <a:ext cx="3456384" cy="237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pt-BR" sz="2400" dirty="0" err="1" smtClean="0"/>
              <a:t>Nosotros</a:t>
            </a:r>
            <a:r>
              <a:rPr lang="pt-BR" sz="2400" dirty="0" smtClean="0"/>
              <a:t> </a:t>
            </a:r>
            <a:r>
              <a:rPr lang="pt-BR" sz="2400" dirty="0" err="1" smtClean="0"/>
              <a:t>comimos</a:t>
            </a:r>
            <a:r>
              <a:rPr lang="pt-BR" sz="2400" dirty="0" smtClean="0"/>
              <a:t> _____________ (3/8) de la pizza.</a:t>
            </a:r>
            <a:endParaRPr lang="pt-BR" sz="2400" dirty="0"/>
          </a:p>
        </p:txBody>
      </p:sp>
      <p:sp>
        <p:nvSpPr>
          <p:cNvPr id="11" name="Marcador de texto 2"/>
          <p:cNvSpPr>
            <a:spLocks noGrp="1"/>
          </p:cNvSpPr>
          <p:nvPr>
            <p:ph type="body" sz="quarter" idx="4294967295"/>
          </p:nvPr>
        </p:nvSpPr>
        <p:spPr bwMode="auto">
          <a:xfrm>
            <a:off x="4641489" y="1988840"/>
            <a:ext cx="4499992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pt-BR" sz="2400" b="1" dirty="0" smtClean="0">
                <a:solidFill>
                  <a:srgbClr val="00A1E4"/>
                </a:solidFill>
                <a:latin typeface="Futura"/>
              </a:rPr>
              <a:t>¿</a:t>
            </a:r>
            <a:r>
              <a:rPr lang="pt-BR" sz="2400" b="1" dirty="0" err="1" smtClean="0">
                <a:solidFill>
                  <a:srgbClr val="00A1E4"/>
                </a:solidFill>
                <a:latin typeface="Futura"/>
              </a:rPr>
              <a:t>Cómo</a:t>
            </a:r>
            <a:r>
              <a:rPr lang="pt-BR" sz="2400" b="1" dirty="0" smtClean="0">
                <a:solidFill>
                  <a:srgbClr val="00A1E4"/>
                </a:solidFill>
                <a:latin typeface="Futura"/>
              </a:rPr>
              <a:t> queda la frase </a:t>
            </a:r>
            <a:r>
              <a:rPr lang="pt-BR" sz="2400" b="1" dirty="0" err="1" smtClean="0">
                <a:solidFill>
                  <a:srgbClr val="00A1E4"/>
                </a:solidFill>
                <a:latin typeface="Futura"/>
              </a:rPr>
              <a:t>con</a:t>
            </a:r>
            <a:r>
              <a:rPr lang="pt-BR" sz="2400" b="1" dirty="0" smtClean="0">
                <a:solidFill>
                  <a:srgbClr val="00A1E4"/>
                </a:solidFill>
                <a:latin typeface="Futura"/>
              </a:rPr>
              <a:t> </a:t>
            </a:r>
            <a:r>
              <a:rPr lang="pt-BR" sz="2400" b="1" dirty="0" err="1" smtClean="0">
                <a:solidFill>
                  <a:srgbClr val="00A1E4"/>
                </a:solidFill>
                <a:latin typeface="Futura"/>
              </a:rPr>
              <a:t>el</a:t>
            </a:r>
            <a:r>
              <a:rPr lang="pt-BR" sz="2400" b="1" dirty="0" smtClean="0">
                <a:solidFill>
                  <a:srgbClr val="00A1E4"/>
                </a:solidFill>
                <a:latin typeface="Futura"/>
              </a:rPr>
              <a:t> número entre </a:t>
            </a:r>
            <a:r>
              <a:rPr lang="pt-BR" sz="2400" b="1" dirty="0" err="1" smtClean="0">
                <a:solidFill>
                  <a:srgbClr val="00A1E4"/>
                </a:solidFill>
                <a:latin typeface="Futura"/>
              </a:rPr>
              <a:t>paréntesis</a:t>
            </a:r>
            <a:r>
              <a:rPr lang="pt-BR" sz="2400" b="1" dirty="0" smtClean="0">
                <a:solidFill>
                  <a:srgbClr val="00A1E4"/>
                </a:solidFill>
                <a:latin typeface="Futura"/>
              </a:rPr>
              <a:t> por </a:t>
            </a:r>
            <a:r>
              <a:rPr lang="pt-BR" sz="2400" b="1" dirty="0" err="1" smtClean="0">
                <a:solidFill>
                  <a:srgbClr val="00A1E4"/>
                </a:solidFill>
                <a:latin typeface="Futura"/>
              </a:rPr>
              <a:t>extensión</a:t>
            </a:r>
            <a:r>
              <a:rPr lang="pt-BR" sz="2400" b="1" dirty="0" smtClean="0">
                <a:solidFill>
                  <a:srgbClr val="00A1E4"/>
                </a:solidFill>
                <a:latin typeface="Futura"/>
              </a:rPr>
              <a:t>?</a:t>
            </a:r>
            <a:endParaRPr lang="pt-BR" sz="2400" b="1" dirty="0">
              <a:solidFill>
                <a:srgbClr val="00A1E4"/>
              </a:solidFill>
              <a:latin typeface="Futura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916832"/>
            <a:ext cx="3995936" cy="3995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86651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11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4"/>
          <p:cNvSpPr txBox="1">
            <a:spLocks/>
          </p:cNvSpPr>
          <p:nvPr/>
        </p:nvSpPr>
        <p:spPr>
          <a:xfrm>
            <a:off x="539551" y="476672"/>
            <a:ext cx="8136905" cy="792088"/>
          </a:xfrm>
          <a:prstGeom prst="rect">
            <a:avLst/>
          </a:prstGeom>
        </p:spPr>
        <p:txBody>
          <a:bodyPr vert="horz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buNone/>
            </a:pPr>
            <a:r>
              <a:rPr lang="es-ES" sz="4400" dirty="0" smtClean="0">
                <a:solidFill>
                  <a:schemeClr val="bg1"/>
                </a:solidFill>
                <a:latin typeface="Arial Black"/>
                <a:cs typeface="Arial Black"/>
              </a:rPr>
              <a:t>05.</a:t>
            </a:r>
            <a:endParaRPr lang="es-ES" sz="4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7" name="Marcador de texto 2"/>
          <p:cNvSpPr>
            <a:spLocks noGrp="1"/>
          </p:cNvSpPr>
          <p:nvPr>
            <p:ph type="body" sz="quarter" idx="4294967295"/>
          </p:nvPr>
        </p:nvSpPr>
        <p:spPr bwMode="auto">
          <a:xfrm>
            <a:off x="4860032" y="3500295"/>
            <a:ext cx="3456384" cy="237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s-ES_tradnl" sz="2400" dirty="0" smtClean="0"/>
              <a:t>Tengo que levantarme, son las siete y _________ (/4) de la mañana.</a:t>
            </a:r>
            <a:endParaRPr lang="es-ES" sz="2400" b="1" dirty="0">
              <a:latin typeface="Arial" charset="0"/>
              <a:ea typeface="MS PGothic" charset="0"/>
              <a:cs typeface="Arial" charset="0"/>
            </a:endParaRPr>
          </a:p>
        </p:txBody>
      </p:sp>
      <p:sp>
        <p:nvSpPr>
          <p:cNvPr id="12" name="Marcador de texto 2"/>
          <p:cNvSpPr>
            <a:spLocks noGrp="1"/>
          </p:cNvSpPr>
          <p:nvPr>
            <p:ph type="body" sz="quarter" idx="4294967295"/>
          </p:nvPr>
        </p:nvSpPr>
        <p:spPr bwMode="auto">
          <a:xfrm>
            <a:off x="4427984" y="2060848"/>
            <a:ext cx="4499992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pt-BR" sz="2400" b="1" dirty="0" smtClean="0">
                <a:solidFill>
                  <a:srgbClr val="00A1E4"/>
                </a:solidFill>
                <a:latin typeface="Futura"/>
              </a:rPr>
              <a:t>¿</a:t>
            </a:r>
            <a:r>
              <a:rPr lang="pt-BR" sz="2400" b="1" dirty="0" err="1" smtClean="0">
                <a:solidFill>
                  <a:srgbClr val="00A1E4"/>
                </a:solidFill>
                <a:latin typeface="Futura"/>
              </a:rPr>
              <a:t>Cómo</a:t>
            </a:r>
            <a:r>
              <a:rPr lang="pt-BR" sz="2400" b="1" dirty="0" smtClean="0">
                <a:solidFill>
                  <a:srgbClr val="00A1E4"/>
                </a:solidFill>
                <a:latin typeface="Futura"/>
              </a:rPr>
              <a:t> queda la frase </a:t>
            </a:r>
            <a:r>
              <a:rPr lang="pt-BR" sz="2400" b="1" dirty="0" err="1" smtClean="0">
                <a:solidFill>
                  <a:srgbClr val="00A1E4"/>
                </a:solidFill>
                <a:latin typeface="Futura"/>
              </a:rPr>
              <a:t>con</a:t>
            </a:r>
            <a:r>
              <a:rPr lang="pt-BR" sz="2400" b="1" dirty="0" smtClean="0">
                <a:solidFill>
                  <a:srgbClr val="00A1E4"/>
                </a:solidFill>
                <a:latin typeface="Futura"/>
              </a:rPr>
              <a:t> la hora </a:t>
            </a:r>
            <a:r>
              <a:rPr lang="pt-BR" sz="2400" b="1" dirty="0" err="1" smtClean="0">
                <a:solidFill>
                  <a:srgbClr val="00A1E4"/>
                </a:solidFill>
                <a:latin typeface="Futura"/>
              </a:rPr>
              <a:t>del</a:t>
            </a:r>
            <a:r>
              <a:rPr lang="pt-BR" sz="2400" b="1" dirty="0" smtClean="0">
                <a:solidFill>
                  <a:srgbClr val="00A1E4"/>
                </a:solidFill>
                <a:latin typeface="Futura"/>
              </a:rPr>
              <a:t> </a:t>
            </a:r>
            <a:r>
              <a:rPr lang="pt-BR" sz="2400" b="1" dirty="0" err="1" smtClean="0">
                <a:solidFill>
                  <a:srgbClr val="00A1E4"/>
                </a:solidFill>
                <a:latin typeface="Futura"/>
              </a:rPr>
              <a:t>reloj</a:t>
            </a:r>
            <a:r>
              <a:rPr lang="pt-BR" sz="2400" b="1" dirty="0" smtClean="0">
                <a:solidFill>
                  <a:srgbClr val="00A1E4"/>
                </a:solidFill>
                <a:latin typeface="Futura"/>
              </a:rPr>
              <a:t> al lado por </a:t>
            </a:r>
            <a:r>
              <a:rPr lang="pt-BR" sz="2400" b="1" dirty="0" err="1" smtClean="0">
                <a:solidFill>
                  <a:srgbClr val="00A1E4"/>
                </a:solidFill>
                <a:latin typeface="Futura"/>
              </a:rPr>
              <a:t>extensión</a:t>
            </a:r>
            <a:r>
              <a:rPr lang="pt-BR" sz="2400" b="1" dirty="0" smtClean="0">
                <a:solidFill>
                  <a:srgbClr val="00A1E4"/>
                </a:solidFill>
                <a:latin typeface="Futura"/>
              </a:rPr>
              <a:t>?</a:t>
            </a:r>
            <a:endParaRPr lang="pt-BR" sz="2400" b="1" dirty="0">
              <a:solidFill>
                <a:srgbClr val="00A1E4"/>
              </a:solidFill>
              <a:latin typeface="Futura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916832"/>
            <a:ext cx="3995936" cy="3995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48891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12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4"/>
          <p:cNvSpPr txBox="1">
            <a:spLocks/>
          </p:cNvSpPr>
          <p:nvPr/>
        </p:nvSpPr>
        <p:spPr>
          <a:xfrm>
            <a:off x="539551" y="476672"/>
            <a:ext cx="8136905" cy="792088"/>
          </a:xfrm>
          <a:prstGeom prst="rect">
            <a:avLst/>
          </a:prstGeom>
        </p:spPr>
        <p:txBody>
          <a:bodyPr vert="horz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buNone/>
            </a:pPr>
            <a:r>
              <a:rPr lang="es-ES" sz="4400" dirty="0" smtClean="0">
                <a:solidFill>
                  <a:schemeClr val="bg1"/>
                </a:solidFill>
                <a:latin typeface="Arial Black"/>
                <a:cs typeface="Arial Black"/>
              </a:rPr>
              <a:t>06.</a:t>
            </a:r>
            <a:endParaRPr lang="es-ES" sz="4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7" name="Marcador de texto 2"/>
          <p:cNvSpPr>
            <a:spLocks noGrp="1"/>
          </p:cNvSpPr>
          <p:nvPr>
            <p:ph type="body" sz="quarter" idx="4294967295"/>
          </p:nvPr>
        </p:nvSpPr>
        <p:spPr bwMode="auto">
          <a:xfrm>
            <a:off x="4788024" y="3501008"/>
            <a:ext cx="4032448" cy="237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s-ES_tradnl" sz="2400" dirty="0" smtClean="0"/>
              <a:t>En la corrida de San Silvestre fui el _________ (38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en-US" sz="2400" b="1" baseline="30000" dirty="0" smtClean="0"/>
              <a:t>o</a:t>
            </a:r>
            <a:r>
              <a:rPr lang="es-ES_tradnl" sz="2400" dirty="0" smtClean="0"/>
              <a:t>) corredor, mi hermano el __________ (57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en-US" sz="2400" b="1" baseline="30000" dirty="0" smtClean="0"/>
              <a:t>o</a:t>
            </a:r>
            <a:r>
              <a:rPr lang="es-ES_tradnl" sz="2400" dirty="0" smtClean="0"/>
              <a:t>) y mi amigo el ___________ (87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en-US" sz="2400" b="1" baseline="30000" dirty="0" smtClean="0"/>
              <a:t>o</a:t>
            </a:r>
            <a:r>
              <a:rPr lang="es-ES_tradnl" sz="2400" dirty="0" smtClean="0"/>
              <a:t>). </a:t>
            </a:r>
            <a:endParaRPr lang="es-ES" sz="2400" b="1" dirty="0">
              <a:latin typeface="Arial" charset="0"/>
              <a:ea typeface="MS PGothic" charset="0"/>
              <a:cs typeface="Arial" charset="0"/>
            </a:endParaRPr>
          </a:p>
        </p:txBody>
      </p:sp>
      <p:sp>
        <p:nvSpPr>
          <p:cNvPr id="9" name="Marcador de texto 2"/>
          <p:cNvSpPr>
            <a:spLocks noGrp="1"/>
          </p:cNvSpPr>
          <p:nvPr>
            <p:ph type="body" sz="quarter" idx="4294967295"/>
          </p:nvPr>
        </p:nvSpPr>
        <p:spPr bwMode="auto">
          <a:xfrm>
            <a:off x="4644008" y="1988770"/>
            <a:ext cx="4499992" cy="1296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pt-BR" sz="2400" b="1" dirty="0" smtClean="0">
                <a:solidFill>
                  <a:srgbClr val="00A1E4"/>
                </a:solidFill>
                <a:latin typeface="Futura"/>
              </a:rPr>
              <a:t>¿</a:t>
            </a:r>
            <a:r>
              <a:rPr lang="pt-BR" sz="2400" b="1" dirty="0" err="1" smtClean="0">
                <a:solidFill>
                  <a:srgbClr val="00A1E4"/>
                </a:solidFill>
                <a:latin typeface="Futura"/>
              </a:rPr>
              <a:t>Cómo</a:t>
            </a:r>
            <a:r>
              <a:rPr lang="pt-BR" sz="2400" b="1" dirty="0" smtClean="0">
                <a:solidFill>
                  <a:srgbClr val="00A1E4"/>
                </a:solidFill>
                <a:latin typeface="Futura"/>
              </a:rPr>
              <a:t> queda la frase </a:t>
            </a:r>
            <a:r>
              <a:rPr lang="pt-BR" sz="2400" b="1" dirty="0" err="1" smtClean="0">
                <a:solidFill>
                  <a:srgbClr val="00A1E4"/>
                </a:solidFill>
                <a:latin typeface="Futura"/>
              </a:rPr>
              <a:t>con</a:t>
            </a:r>
            <a:r>
              <a:rPr lang="pt-BR" sz="2400" b="1" dirty="0" smtClean="0">
                <a:solidFill>
                  <a:srgbClr val="00A1E4"/>
                </a:solidFill>
                <a:latin typeface="Futura"/>
              </a:rPr>
              <a:t> </a:t>
            </a:r>
            <a:r>
              <a:rPr lang="pt-BR" sz="2400" b="1" dirty="0" err="1" smtClean="0">
                <a:solidFill>
                  <a:srgbClr val="00A1E4"/>
                </a:solidFill>
                <a:latin typeface="Futura"/>
              </a:rPr>
              <a:t>los</a:t>
            </a:r>
            <a:r>
              <a:rPr lang="pt-BR" sz="2400" b="1" dirty="0" smtClean="0">
                <a:solidFill>
                  <a:srgbClr val="00A1E4"/>
                </a:solidFill>
                <a:latin typeface="Futura"/>
              </a:rPr>
              <a:t> números entre </a:t>
            </a:r>
            <a:r>
              <a:rPr lang="pt-BR" sz="2400" b="1" dirty="0" err="1" smtClean="0">
                <a:solidFill>
                  <a:srgbClr val="00A1E4"/>
                </a:solidFill>
                <a:latin typeface="Futura"/>
              </a:rPr>
              <a:t>paréntesis</a:t>
            </a:r>
            <a:r>
              <a:rPr lang="pt-BR" sz="2400" b="1" dirty="0" smtClean="0">
                <a:solidFill>
                  <a:srgbClr val="00A1E4"/>
                </a:solidFill>
                <a:latin typeface="Futura"/>
              </a:rPr>
              <a:t> por </a:t>
            </a:r>
            <a:r>
              <a:rPr lang="pt-BR" sz="2400" b="1" dirty="0" err="1" smtClean="0">
                <a:solidFill>
                  <a:srgbClr val="00A1E4"/>
                </a:solidFill>
                <a:latin typeface="Futura"/>
              </a:rPr>
              <a:t>extensión</a:t>
            </a:r>
            <a:r>
              <a:rPr lang="pt-BR" sz="2400" b="1" dirty="0" smtClean="0">
                <a:solidFill>
                  <a:srgbClr val="00A1E4"/>
                </a:solidFill>
                <a:latin typeface="Futura"/>
              </a:rPr>
              <a:t>?</a:t>
            </a:r>
            <a:endParaRPr lang="pt-BR" sz="2400" b="1" dirty="0">
              <a:solidFill>
                <a:srgbClr val="00A1E4"/>
              </a:solidFill>
              <a:latin typeface="Futura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916832"/>
            <a:ext cx="3995936" cy="3995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80935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1"/>
          <p:cNvSpPr/>
          <p:nvPr/>
        </p:nvSpPr>
        <p:spPr bwMode="auto">
          <a:xfrm>
            <a:off x="0" y="2060848"/>
            <a:ext cx="9144000" cy="71556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6" name="Rectangle 22"/>
          <p:cNvSpPr/>
          <p:nvPr/>
        </p:nvSpPr>
        <p:spPr bwMode="auto">
          <a:xfrm>
            <a:off x="0" y="5152678"/>
            <a:ext cx="9144000" cy="4365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Título 2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1296144"/>
          </a:xfrm>
        </p:spPr>
        <p:txBody>
          <a:bodyPr/>
          <a:lstStyle/>
          <a:p>
            <a:pPr algn="l"/>
            <a:r>
              <a:rPr lang="es-ES" dirty="0" smtClean="0">
                <a:solidFill>
                  <a:schemeClr val="bg1"/>
                </a:solidFill>
                <a:latin typeface="Arial Black"/>
                <a:cs typeface="Arial Black"/>
              </a:rPr>
              <a:t>Respuestas</a:t>
            </a:r>
            <a:endParaRPr lang="es-ES" dirty="0">
              <a:solidFill>
                <a:schemeClr val="bg1"/>
              </a:solidFill>
              <a:latin typeface="Arial Black"/>
              <a:cs typeface="Arial Black"/>
            </a:endParaRPr>
          </a:p>
        </p:txBody>
      </p:sp>
      <p:sp>
        <p:nvSpPr>
          <p:cNvPr id="22" name="Rectangle 1"/>
          <p:cNvSpPr/>
          <p:nvPr/>
        </p:nvSpPr>
        <p:spPr bwMode="auto">
          <a:xfrm>
            <a:off x="0" y="3284984"/>
            <a:ext cx="9144000" cy="71556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Rectangle 1"/>
          <p:cNvSpPr/>
          <p:nvPr/>
        </p:nvSpPr>
        <p:spPr bwMode="auto">
          <a:xfrm>
            <a:off x="0" y="4581128"/>
            <a:ext cx="9144000" cy="71556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9" name="Content Placeholder 2"/>
          <p:cNvSpPr txBox="1">
            <a:spLocks/>
          </p:cNvSpPr>
          <p:nvPr/>
        </p:nvSpPr>
        <p:spPr bwMode="auto">
          <a:xfrm>
            <a:off x="251520" y="1988840"/>
            <a:ext cx="8712968" cy="3884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lnSpc>
                <a:spcPct val="13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2800" dirty="0">
                <a:solidFill>
                  <a:srgbClr val="00A1E4"/>
                </a:solidFill>
                <a:latin typeface="Arial"/>
                <a:cs typeface="Arial"/>
              </a:rPr>
              <a:t>1. </a:t>
            </a:r>
            <a:r>
              <a:rPr lang="en-US" sz="2800" dirty="0" err="1" smtClean="0">
                <a:solidFill>
                  <a:srgbClr val="000000"/>
                </a:solidFill>
                <a:latin typeface="Arial"/>
                <a:cs typeface="Arial"/>
              </a:rPr>
              <a:t>decimotercer</a:t>
            </a:r>
            <a:endParaRPr lang="en-US" sz="2800" dirty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ct val="13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2800" dirty="0">
                <a:solidFill>
                  <a:srgbClr val="00A1E4"/>
                </a:solidFill>
                <a:latin typeface="Arial"/>
                <a:cs typeface="Arial"/>
              </a:rPr>
              <a:t>2.</a:t>
            </a:r>
            <a:r>
              <a:rPr lang="en-US"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Arial"/>
                <a:cs typeface="Arial"/>
              </a:rPr>
              <a:t>dos </a:t>
            </a:r>
            <a:r>
              <a:rPr lang="en-US" sz="2800" dirty="0" err="1" smtClean="0">
                <a:solidFill>
                  <a:srgbClr val="000000"/>
                </a:solidFill>
                <a:latin typeface="Arial"/>
                <a:cs typeface="Arial"/>
              </a:rPr>
              <a:t>tercios</a:t>
            </a:r>
            <a:endParaRPr lang="en-US" sz="2800" dirty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ct val="13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2800" dirty="0">
                <a:solidFill>
                  <a:srgbClr val="00A1E4"/>
                </a:solidFill>
                <a:latin typeface="Arial"/>
                <a:cs typeface="Arial"/>
              </a:rPr>
              <a:t>3.</a:t>
            </a:r>
            <a:r>
              <a:rPr lang="en-US"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/>
                <a:cs typeface="Arial"/>
              </a:rPr>
              <a:t>vigésimo</a:t>
            </a:r>
            <a:r>
              <a:rPr lang="en-US" sz="28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/>
                <a:cs typeface="Arial"/>
              </a:rPr>
              <a:t>cuarto</a:t>
            </a:r>
            <a:endParaRPr lang="en-US" sz="2800" dirty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ct val="13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2800" dirty="0">
                <a:solidFill>
                  <a:srgbClr val="00A1E4"/>
                </a:solidFill>
                <a:latin typeface="Arial"/>
                <a:cs typeface="Arial"/>
              </a:rPr>
              <a:t>4.</a:t>
            </a:r>
            <a:r>
              <a:rPr lang="en-US"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/>
                <a:cs typeface="Arial"/>
              </a:rPr>
              <a:t>tres</a:t>
            </a:r>
            <a:r>
              <a:rPr lang="en-US" sz="2800" dirty="0" smtClean="0">
                <a:solidFill>
                  <a:srgbClr val="000000"/>
                </a:solidFill>
                <a:latin typeface="Arial"/>
                <a:cs typeface="Arial"/>
              </a:rPr>
              <a:t> octavos</a:t>
            </a:r>
            <a:endParaRPr lang="en-US" sz="2800" dirty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ct val="13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2800" dirty="0">
                <a:solidFill>
                  <a:srgbClr val="00A1E4"/>
                </a:solidFill>
                <a:latin typeface="Arial"/>
                <a:cs typeface="Arial"/>
              </a:rPr>
              <a:t>5.</a:t>
            </a:r>
            <a:r>
              <a:rPr lang="en-US"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/>
                <a:cs typeface="Arial"/>
              </a:rPr>
              <a:t>cuarto</a:t>
            </a:r>
            <a:endParaRPr lang="en-US" sz="28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ct val="13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2800" dirty="0">
                <a:solidFill>
                  <a:srgbClr val="00A1E4"/>
                </a:solidFill>
                <a:latin typeface="Arial"/>
                <a:cs typeface="Arial"/>
              </a:rPr>
              <a:t>6.</a:t>
            </a:r>
            <a:r>
              <a:rPr lang="en-US"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300" dirty="0" err="1" smtClean="0">
                <a:solidFill>
                  <a:srgbClr val="000000"/>
                </a:solidFill>
                <a:latin typeface="Arial"/>
                <a:cs typeface="Arial"/>
              </a:rPr>
              <a:t>trigésimo</a:t>
            </a:r>
            <a:r>
              <a:rPr lang="en-US" sz="2300" dirty="0" smtClean="0">
                <a:solidFill>
                  <a:srgbClr val="000000"/>
                </a:solidFill>
                <a:latin typeface="Arial"/>
                <a:cs typeface="Arial"/>
              </a:rPr>
              <a:t> octavo/</a:t>
            </a:r>
            <a:r>
              <a:rPr lang="en-US" sz="2300" dirty="0" err="1" smtClean="0">
                <a:solidFill>
                  <a:srgbClr val="000000"/>
                </a:solidFill>
                <a:latin typeface="Arial"/>
                <a:cs typeface="Arial"/>
              </a:rPr>
              <a:t>quincuagésimo</a:t>
            </a:r>
            <a:r>
              <a:rPr lang="en-US" sz="23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300" dirty="0" err="1" smtClean="0">
                <a:solidFill>
                  <a:srgbClr val="000000"/>
                </a:solidFill>
                <a:latin typeface="Arial"/>
                <a:cs typeface="Arial"/>
              </a:rPr>
              <a:t>séptimo</a:t>
            </a:r>
            <a:r>
              <a:rPr lang="en-US" sz="2300" dirty="0" smtClean="0">
                <a:solidFill>
                  <a:srgbClr val="000000"/>
                </a:solidFill>
                <a:latin typeface="Arial"/>
                <a:cs typeface="Arial"/>
              </a:rPr>
              <a:t>/</a:t>
            </a:r>
            <a:r>
              <a:rPr lang="en-US" sz="2300" dirty="0" err="1" smtClean="0">
                <a:solidFill>
                  <a:srgbClr val="000000"/>
                </a:solidFill>
                <a:latin typeface="Arial"/>
                <a:cs typeface="Arial"/>
              </a:rPr>
              <a:t>octagésimo</a:t>
            </a:r>
            <a:r>
              <a:rPr lang="en-US" sz="23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300" dirty="0" err="1" smtClean="0">
                <a:solidFill>
                  <a:srgbClr val="000000"/>
                </a:solidFill>
                <a:latin typeface="Arial"/>
                <a:cs typeface="Arial"/>
              </a:rPr>
              <a:t>séptimo</a:t>
            </a:r>
            <a:endParaRPr lang="en-US" sz="23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844213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4"/>
          <p:cNvSpPr>
            <a:spLocks noGrp="1"/>
          </p:cNvSpPr>
          <p:nvPr>
            <p:ph type="body" sz="quarter" idx="10"/>
          </p:nvPr>
        </p:nvSpPr>
        <p:spPr>
          <a:xfrm>
            <a:off x="1187624" y="3320994"/>
            <a:ext cx="6840760" cy="756078"/>
          </a:xfrm>
        </p:spPr>
        <p:txBody>
          <a:bodyPr/>
          <a:lstStyle/>
          <a:p>
            <a:pPr marL="0" indent="0" algn="ctr">
              <a:buNone/>
            </a:pPr>
            <a:r>
              <a:rPr lang="es-ES" sz="4400" dirty="0">
                <a:solidFill>
                  <a:srgbClr val="FFFFFF"/>
                </a:solidFill>
                <a:latin typeface="Arial Black"/>
                <a:cs typeface="Arial Black"/>
              </a:rPr>
              <a:t>¡Gracias</a:t>
            </a:r>
            <a:r>
              <a:rPr lang="es-ES" sz="4400" dirty="0" smtClean="0">
                <a:solidFill>
                  <a:srgbClr val="FFFFFF"/>
                </a:solidFill>
                <a:latin typeface="Arial Black"/>
                <a:cs typeface="Arial Black"/>
              </a:rPr>
              <a:t>!</a:t>
            </a:r>
            <a:endParaRPr lang="es-ES" sz="4400" dirty="0">
              <a:solidFill>
                <a:srgbClr val="FFFFFF"/>
              </a:solidFill>
              <a:latin typeface="Arial Black"/>
              <a:cs typeface="Arial Black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76700" y="2366635"/>
            <a:ext cx="9906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2313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4"/>
          <p:cNvSpPr txBox="1">
            <a:spLocks/>
          </p:cNvSpPr>
          <p:nvPr/>
        </p:nvSpPr>
        <p:spPr>
          <a:xfrm>
            <a:off x="539551" y="476672"/>
            <a:ext cx="8136905" cy="792088"/>
          </a:xfrm>
          <a:prstGeom prst="rect">
            <a:avLst/>
          </a:prstGeom>
        </p:spPr>
        <p:txBody>
          <a:bodyPr vert="horz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sz="4400" dirty="0" smtClean="0">
                <a:solidFill>
                  <a:srgbClr val="FFFFFF"/>
                </a:solidFill>
                <a:latin typeface="Arial Black"/>
                <a:cs typeface="Arial Black"/>
              </a:rPr>
              <a:t>Contextualización</a:t>
            </a:r>
            <a:endParaRPr lang="es-ES" sz="44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4" name="Imagem 3" descr="C:\Users\Renata Feitosa\Documents\Boletin Santillana 2015\wordle_cardinales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3677" y="2060848"/>
            <a:ext cx="5868651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098654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4"/>
          <p:cNvSpPr>
            <a:spLocks noGrp="1"/>
          </p:cNvSpPr>
          <p:nvPr>
            <p:ph type="body" sz="quarter" idx="10"/>
          </p:nvPr>
        </p:nvSpPr>
        <p:spPr>
          <a:xfrm>
            <a:off x="1187624" y="3050961"/>
            <a:ext cx="6840760" cy="756078"/>
          </a:xfrm>
        </p:spPr>
        <p:txBody>
          <a:bodyPr/>
          <a:lstStyle/>
          <a:p>
            <a:pPr marL="0" indent="0" algn="ctr">
              <a:buNone/>
            </a:pPr>
            <a:r>
              <a:rPr lang="es-ES" sz="4400" dirty="0">
                <a:solidFill>
                  <a:srgbClr val="FFFFFF"/>
                </a:solidFill>
                <a:latin typeface="Arial Black"/>
                <a:cs typeface="Arial Black"/>
              </a:rPr>
              <a:t>Explicación</a:t>
            </a:r>
            <a:endParaRPr lang="es-ES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232127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44"/>
          <p:cNvSpPr/>
          <p:nvPr/>
        </p:nvSpPr>
        <p:spPr bwMode="auto">
          <a:xfrm>
            <a:off x="0" y="5157192"/>
            <a:ext cx="9144000" cy="4365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1" name="Rectangle 44"/>
          <p:cNvSpPr/>
          <p:nvPr/>
        </p:nvSpPr>
        <p:spPr bwMode="auto">
          <a:xfrm>
            <a:off x="0" y="4221087"/>
            <a:ext cx="9144000" cy="4365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2" name="Rectangle 42"/>
          <p:cNvSpPr/>
          <p:nvPr/>
        </p:nvSpPr>
        <p:spPr bwMode="auto">
          <a:xfrm>
            <a:off x="0" y="3354064"/>
            <a:ext cx="9144000" cy="43497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3" name="Rectangle 1"/>
          <p:cNvSpPr/>
          <p:nvPr/>
        </p:nvSpPr>
        <p:spPr bwMode="auto">
          <a:xfrm>
            <a:off x="0" y="2420888"/>
            <a:ext cx="9144000" cy="4365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6" name="Rectangle 22"/>
          <p:cNvSpPr/>
          <p:nvPr/>
        </p:nvSpPr>
        <p:spPr bwMode="auto">
          <a:xfrm>
            <a:off x="0" y="5152678"/>
            <a:ext cx="9144000" cy="4365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Título 2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1296144"/>
          </a:xfrm>
        </p:spPr>
        <p:txBody>
          <a:bodyPr/>
          <a:lstStyle/>
          <a:p>
            <a:r>
              <a:rPr lang="es-ES" dirty="0" smtClean="0">
                <a:solidFill>
                  <a:schemeClr val="bg1"/>
                </a:solidFill>
                <a:latin typeface="Arial Black"/>
                <a:cs typeface="Arial Black"/>
              </a:rPr>
              <a:t/>
            </a:r>
            <a:br>
              <a:rPr lang="es-ES" dirty="0" smtClean="0">
                <a:solidFill>
                  <a:schemeClr val="bg1"/>
                </a:solidFill>
                <a:latin typeface="Arial Black"/>
                <a:cs typeface="Arial Black"/>
              </a:rPr>
            </a:br>
            <a:r>
              <a:rPr lang="es-ES" dirty="0" smtClean="0">
                <a:solidFill>
                  <a:schemeClr val="bg1"/>
                </a:solidFill>
                <a:latin typeface="Arial Black"/>
                <a:cs typeface="Arial Black"/>
              </a:rPr>
              <a:t>Números Ordinales</a:t>
            </a:r>
            <a:r>
              <a:rPr lang="es-ES" dirty="0">
                <a:solidFill>
                  <a:schemeClr val="bg1"/>
                </a:solidFill>
                <a:latin typeface="Arial Black"/>
                <a:cs typeface="Arial Black"/>
              </a:rPr>
              <a:t/>
            </a:r>
            <a:br>
              <a:rPr lang="es-ES" dirty="0">
                <a:solidFill>
                  <a:schemeClr val="bg1"/>
                </a:solidFill>
                <a:latin typeface="Arial Black"/>
                <a:cs typeface="Arial Black"/>
              </a:rPr>
            </a:br>
            <a:endParaRPr lang="es-ES" dirty="0">
              <a:solidFill>
                <a:schemeClr val="bg1"/>
              </a:solidFill>
              <a:latin typeface="Arial Black"/>
              <a:cs typeface="Arial Black"/>
            </a:endParaRPr>
          </a:p>
        </p:txBody>
      </p:sp>
      <p:cxnSp>
        <p:nvCxnSpPr>
          <p:cNvPr id="28" name="Straight Connector 19"/>
          <p:cNvCxnSpPr/>
          <p:nvPr/>
        </p:nvCxnSpPr>
        <p:spPr bwMode="auto">
          <a:xfrm>
            <a:off x="3491880" y="1916832"/>
            <a:ext cx="0" cy="4104456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19"/>
          <p:cNvCxnSpPr/>
          <p:nvPr/>
        </p:nvCxnSpPr>
        <p:spPr bwMode="auto">
          <a:xfrm>
            <a:off x="971600" y="1916832"/>
            <a:ext cx="0" cy="4104456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44"/>
          <p:cNvSpPr/>
          <p:nvPr/>
        </p:nvSpPr>
        <p:spPr bwMode="auto">
          <a:xfrm>
            <a:off x="0" y="5152678"/>
            <a:ext cx="9144000" cy="4365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0" y="1916832"/>
            <a:ext cx="971600" cy="4185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>
              <a:lnSpc>
                <a:spcPct val="13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1.</a:t>
            </a:r>
            <a:r>
              <a:rPr lang="en-US" sz="2000" b="1" baseline="30000" dirty="0" smtClean="0">
                <a:latin typeface="Arial" pitchFamily="34" charset="0"/>
                <a:cs typeface="Arial" pitchFamily="34" charset="0"/>
              </a:rPr>
              <a:t>er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/1.</a:t>
            </a:r>
            <a:r>
              <a:rPr lang="en-US" sz="2000" b="1" baseline="30000" dirty="0" smtClean="0"/>
              <a:t>o</a:t>
            </a:r>
            <a:endParaRPr lang="en-US" sz="2000" b="1" baseline="30000" dirty="0" smtClean="0">
              <a:latin typeface="Arial" pitchFamily="34" charset="0"/>
              <a:cs typeface="Arial" pitchFamily="34" charset="0"/>
            </a:endParaRPr>
          </a:p>
          <a:p>
            <a:pPr algn="r">
              <a:lnSpc>
                <a:spcPct val="13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2.</a:t>
            </a:r>
            <a:r>
              <a:rPr lang="en-US" sz="2000" b="1" baseline="30000" dirty="0"/>
              <a:t>o</a:t>
            </a:r>
            <a:endParaRPr lang="en-US" sz="2000" b="1" baseline="30000" dirty="0" smtClean="0">
              <a:latin typeface="Arial" pitchFamily="34" charset="0"/>
              <a:cs typeface="Arial" pitchFamily="34" charset="0"/>
            </a:endParaRPr>
          </a:p>
          <a:p>
            <a:pPr algn="r">
              <a:lnSpc>
                <a:spcPct val="13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3.</a:t>
            </a:r>
            <a:r>
              <a:rPr lang="en-US" sz="2000" b="1" baseline="30000" dirty="0" smtClean="0">
                <a:latin typeface="Arial" pitchFamily="34" charset="0"/>
                <a:cs typeface="Arial" pitchFamily="34" charset="0"/>
              </a:rPr>
              <a:t>er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/3.</a:t>
            </a:r>
            <a:r>
              <a:rPr lang="en-US" sz="2000" b="1" baseline="30000" dirty="0" smtClean="0"/>
              <a:t>o</a:t>
            </a:r>
            <a:endParaRPr lang="en-US" sz="2000" b="1" baseline="30000" dirty="0" smtClean="0">
              <a:latin typeface="Arial" pitchFamily="34" charset="0"/>
              <a:cs typeface="Arial" pitchFamily="34" charset="0"/>
            </a:endParaRPr>
          </a:p>
          <a:p>
            <a:pPr algn="r">
              <a:lnSpc>
                <a:spcPct val="13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4.</a:t>
            </a:r>
            <a:r>
              <a:rPr lang="en-US" sz="2000" b="1" baseline="30000" dirty="0"/>
              <a:t>o</a:t>
            </a:r>
            <a:endParaRPr lang="en-US" sz="2000" b="1" baseline="30000" dirty="0" smtClean="0">
              <a:latin typeface="Arial" pitchFamily="34" charset="0"/>
              <a:cs typeface="Arial" pitchFamily="34" charset="0"/>
            </a:endParaRPr>
          </a:p>
          <a:p>
            <a:pPr algn="r">
              <a:lnSpc>
                <a:spcPct val="13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5.</a:t>
            </a:r>
            <a:r>
              <a:rPr lang="en-US" sz="2000" b="1" baseline="30000" dirty="0"/>
              <a:t>o</a:t>
            </a:r>
            <a:endParaRPr lang="en-US" sz="2000" b="1" baseline="30000" dirty="0" smtClean="0">
              <a:latin typeface="Arial" pitchFamily="34" charset="0"/>
              <a:cs typeface="Arial" pitchFamily="34" charset="0"/>
            </a:endParaRPr>
          </a:p>
          <a:p>
            <a:pPr algn="r">
              <a:lnSpc>
                <a:spcPct val="13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6.</a:t>
            </a:r>
            <a:r>
              <a:rPr lang="en-US" sz="2000" b="1" baseline="30000" dirty="0"/>
              <a:t>o</a:t>
            </a:r>
            <a:endParaRPr lang="en-US" sz="2000" b="1" baseline="30000" dirty="0" smtClean="0">
              <a:latin typeface="Arial" pitchFamily="34" charset="0"/>
              <a:cs typeface="Arial" pitchFamily="34" charset="0"/>
            </a:endParaRPr>
          </a:p>
          <a:p>
            <a:pPr algn="r">
              <a:lnSpc>
                <a:spcPct val="13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7.</a:t>
            </a:r>
            <a:r>
              <a:rPr lang="en-US" sz="2000" b="1" baseline="30000" dirty="0"/>
              <a:t>o</a:t>
            </a:r>
            <a:endParaRPr lang="en-US" sz="2000" b="1" baseline="30000" dirty="0" smtClean="0">
              <a:latin typeface="Arial" pitchFamily="34" charset="0"/>
              <a:cs typeface="Arial" pitchFamily="34" charset="0"/>
            </a:endParaRPr>
          </a:p>
          <a:p>
            <a:pPr algn="r">
              <a:lnSpc>
                <a:spcPct val="13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8.</a:t>
            </a:r>
            <a:r>
              <a:rPr lang="en-US" sz="2000" b="1" baseline="30000" dirty="0"/>
              <a:t>o</a:t>
            </a:r>
            <a:endParaRPr lang="en-US" sz="2000" b="1" baseline="30000" dirty="0" smtClean="0">
              <a:latin typeface="Arial" pitchFamily="34" charset="0"/>
              <a:cs typeface="Arial" pitchFamily="34" charset="0"/>
            </a:endParaRPr>
          </a:p>
          <a:p>
            <a:pPr algn="r">
              <a:lnSpc>
                <a:spcPct val="13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9.</a:t>
            </a:r>
            <a:r>
              <a:rPr lang="en-US" sz="2000" b="1" baseline="30000" dirty="0"/>
              <a:t>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</a:t>
            </a:r>
          </a:p>
        </p:txBody>
      </p:sp>
      <p:sp>
        <p:nvSpPr>
          <p:cNvPr id="23" name="Content Placeholder 2"/>
          <p:cNvSpPr txBox="1">
            <a:spLocks/>
          </p:cNvSpPr>
          <p:nvPr/>
        </p:nvSpPr>
        <p:spPr bwMode="auto">
          <a:xfrm>
            <a:off x="1043608" y="1907535"/>
            <a:ext cx="2520280" cy="4185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lnSpc>
                <a:spcPct val="13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2000" b="1" dirty="0" smtClean="0">
                <a:solidFill>
                  <a:srgbClr val="006D9B"/>
                </a:solidFill>
                <a:latin typeface="Arial" pitchFamily="34" charset="0"/>
                <a:cs typeface="Arial" pitchFamily="34" charset="0"/>
              </a:rPr>
              <a:t>primer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2000" b="1" dirty="0" smtClean="0">
                <a:solidFill>
                  <a:srgbClr val="006D9B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)/-</a:t>
            </a:r>
            <a:r>
              <a:rPr lang="en-US" sz="2000" b="1" dirty="0" smtClean="0">
                <a:solidFill>
                  <a:srgbClr val="006D9B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/-</a:t>
            </a:r>
            <a:r>
              <a:rPr lang="en-US" sz="2000" b="1" dirty="0" err="1" smtClean="0">
                <a:solidFill>
                  <a:srgbClr val="006D9B"/>
                </a:solidFill>
                <a:latin typeface="Arial" pitchFamily="34" charset="0"/>
                <a:cs typeface="Arial" pitchFamily="34" charset="0"/>
              </a:rPr>
              <a:t>os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/-</a:t>
            </a:r>
            <a:r>
              <a:rPr lang="en-US" sz="2000" b="1" dirty="0" smtClean="0">
                <a:solidFill>
                  <a:srgbClr val="006D9B"/>
                </a:solidFill>
                <a:latin typeface="Arial" pitchFamily="34" charset="0"/>
                <a:cs typeface="Arial" pitchFamily="34" charset="0"/>
              </a:rPr>
              <a:t>as</a:t>
            </a:r>
          </a:p>
          <a:p>
            <a:pPr>
              <a:lnSpc>
                <a:spcPct val="13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2000" b="1" dirty="0" err="1" smtClean="0">
                <a:solidFill>
                  <a:srgbClr val="006D9B"/>
                </a:solidFill>
                <a:latin typeface="Arial" pitchFamily="34" charset="0"/>
                <a:cs typeface="Arial" pitchFamily="34" charset="0"/>
              </a:rPr>
              <a:t>segundo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/-</a:t>
            </a:r>
            <a:r>
              <a:rPr lang="en-US" sz="2000" b="1" dirty="0" smtClean="0">
                <a:solidFill>
                  <a:srgbClr val="006D9B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/-</a:t>
            </a:r>
            <a:r>
              <a:rPr lang="en-US" sz="2000" b="1" dirty="0" err="1" smtClean="0">
                <a:solidFill>
                  <a:srgbClr val="006D9B"/>
                </a:solidFill>
                <a:latin typeface="Arial" pitchFamily="34" charset="0"/>
                <a:cs typeface="Arial" pitchFamily="34" charset="0"/>
              </a:rPr>
              <a:t>os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/-</a:t>
            </a:r>
            <a:r>
              <a:rPr lang="en-US" sz="2000" b="1" dirty="0" smtClean="0">
                <a:solidFill>
                  <a:srgbClr val="006D9B"/>
                </a:solidFill>
                <a:latin typeface="Arial" pitchFamily="34" charset="0"/>
                <a:cs typeface="Arial" pitchFamily="34" charset="0"/>
              </a:rPr>
              <a:t>as</a:t>
            </a:r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3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2000" b="1" dirty="0" err="1" smtClean="0">
                <a:solidFill>
                  <a:srgbClr val="006D9B"/>
                </a:solidFill>
                <a:latin typeface="Arial" pitchFamily="34" charset="0"/>
                <a:cs typeface="Arial" pitchFamily="34" charset="0"/>
              </a:rPr>
              <a:t>tercer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2000" b="1" dirty="0" smtClean="0">
                <a:solidFill>
                  <a:srgbClr val="006D9B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)/-</a:t>
            </a:r>
            <a:r>
              <a:rPr lang="en-US" sz="2000" b="1" dirty="0" smtClean="0">
                <a:solidFill>
                  <a:srgbClr val="006D9B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/-</a:t>
            </a:r>
            <a:r>
              <a:rPr lang="en-US" sz="2000" b="1" dirty="0" err="1" smtClean="0">
                <a:solidFill>
                  <a:srgbClr val="006D9B"/>
                </a:solidFill>
                <a:latin typeface="Arial" pitchFamily="34" charset="0"/>
                <a:cs typeface="Arial" pitchFamily="34" charset="0"/>
              </a:rPr>
              <a:t>os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/-</a:t>
            </a:r>
            <a:r>
              <a:rPr lang="en-US" sz="2000" b="1" dirty="0" smtClean="0">
                <a:solidFill>
                  <a:srgbClr val="006D9B"/>
                </a:solidFill>
                <a:latin typeface="Arial" pitchFamily="34" charset="0"/>
                <a:cs typeface="Arial" pitchFamily="34" charset="0"/>
              </a:rPr>
              <a:t>as</a:t>
            </a:r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3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2000" b="1" dirty="0" err="1" smtClean="0">
                <a:solidFill>
                  <a:srgbClr val="006D9B"/>
                </a:solidFill>
                <a:latin typeface="Arial" pitchFamily="34" charset="0"/>
                <a:cs typeface="Arial" pitchFamily="34" charset="0"/>
              </a:rPr>
              <a:t>cuarto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/-</a:t>
            </a:r>
            <a:r>
              <a:rPr lang="en-US" sz="2000" b="1" dirty="0" smtClean="0">
                <a:solidFill>
                  <a:srgbClr val="006D9B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/-</a:t>
            </a:r>
            <a:r>
              <a:rPr lang="en-US" sz="2000" b="1" dirty="0" err="1" smtClean="0">
                <a:solidFill>
                  <a:srgbClr val="006D9B"/>
                </a:solidFill>
                <a:latin typeface="Arial" pitchFamily="34" charset="0"/>
                <a:cs typeface="Arial" pitchFamily="34" charset="0"/>
              </a:rPr>
              <a:t>os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/-</a:t>
            </a:r>
            <a:r>
              <a:rPr lang="en-US" sz="2000" b="1" dirty="0" smtClean="0">
                <a:solidFill>
                  <a:srgbClr val="006D9B"/>
                </a:solidFill>
                <a:latin typeface="Arial" pitchFamily="34" charset="0"/>
                <a:cs typeface="Arial" pitchFamily="34" charset="0"/>
              </a:rPr>
              <a:t>as</a:t>
            </a:r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3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2000" b="1" dirty="0" err="1" smtClean="0">
                <a:solidFill>
                  <a:srgbClr val="006D9B"/>
                </a:solidFill>
                <a:latin typeface="Arial" pitchFamily="34" charset="0"/>
                <a:cs typeface="Arial" pitchFamily="34" charset="0"/>
              </a:rPr>
              <a:t>quinto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/-</a:t>
            </a:r>
            <a:r>
              <a:rPr lang="en-US" sz="2000" b="1" dirty="0" smtClean="0">
                <a:solidFill>
                  <a:srgbClr val="006D9B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/-</a:t>
            </a:r>
            <a:r>
              <a:rPr lang="en-US" sz="2000" b="1" dirty="0" err="1" smtClean="0">
                <a:solidFill>
                  <a:srgbClr val="006D9B"/>
                </a:solidFill>
                <a:latin typeface="Arial" pitchFamily="34" charset="0"/>
                <a:cs typeface="Arial" pitchFamily="34" charset="0"/>
              </a:rPr>
              <a:t>os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/-</a:t>
            </a:r>
            <a:r>
              <a:rPr lang="en-US" sz="2000" b="1" dirty="0" smtClean="0">
                <a:solidFill>
                  <a:srgbClr val="006D9B"/>
                </a:solidFill>
                <a:latin typeface="Arial" pitchFamily="34" charset="0"/>
                <a:cs typeface="Arial" pitchFamily="34" charset="0"/>
              </a:rPr>
              <a:t>as</a:t>
            </a:r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3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2000" b="1" dirty="0" err="1" smtClean="0">
                <a:solidFill>
                  <a:srgbClr val="006D9B"/>
                </a:solidFill>
                <a:latin typeface="Arial" pitchFamily="34" charset="0"/>
                <a:cs typeface="Arial" pitchFamily="34" charset="0"/>
              </a:rPr>
              <a:t>sexto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/-</a:t>
            </a:r>
            <a:r>
              <a:rPr lang="en-US" sz="2000" b="1" dirty="0" smtClean="0">
                <a:solidFill>
                  <a:srgbClr val="006D9B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/-</a:t>
            </a:r>
            <a:r>
              <a:rPr lang="en-US" sz="2000" b="1" dirty="0" err="1" smtClean="0">
                <a:solidFill>
                  <a:srgbClr val="006D9B"/>
                </a:solidFill>
                <a:latin typeface="Arial" pitchFamily="34" charset="0"/>
                <a:cs typeface="Arial" pitchFamily="34" charset="0"/>
              </a:rPr>
              <a:t>os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/-</a:t>
            </a:r>
            <a:r>
              <a:rPr lang="en-US" sz="2000" b="1" dirty="0" smtClean="0">
                <a:solidFill>
                  <a:srgbClr val="006D9B"/>
                </a:solidFill>
                <a:latin typeface="Arial" pitchFamily="34" charset="0"/>
                <a:cs typeface="Arial" pitchFamily="34" charset="0"/>
              </a:rPr>
              <a:t>as</a:t>
            </a:r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3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2000" b="1" dirty="0" err="1" smtClean="0">
                <a:solidFill>
                  <a:srgbClr val="006D9B"/>
                </a:solidFill>
                <a:latin typeface="Arial" pitchFamily="34" charset="0"/>
                <a:cs typeface="Arial" pitchFamily="34" charset="0"/>
              </a:rPr>
              <a:t>séptimo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/-</a:t>
            </a:r>
            <a:r>
              <a:rPr lang="en-US" sz="2000" b="1" dirty="0" smtClean="0">
                <a:solidFill>
                  <a:srgbClr val="006D9B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/-</a:t>
            </a:r>
            <a:r>
              <a:rPr lang="en-US" sz="2000" b="1" dirty="0" err="1" smtClean="0">
                <a:solidFill>
                  <a:srgbClr val="006D9B"/>
                </a:solidFill>
                <a:latin typeface="Arial" pitchFamily="34" charset="0"/>
                <a:cs typeface="Arial" pitchFamily="34" charset="0"/>
              </a:rPr>
              <a:t>os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/-</a:t>
            </a:r>
            <a:r>
              <a:rPr lang="en-US" sz="2000" b="1" dirty="0" smtClean="0">
                <a:solidFill>
                  <a:srgbClr val="006D9B"/>
                </a:solidFill>
                <a:latin typeface="Arial" pitchFamily="34" charset="0"/>
                <a:cs typeface="Arial" pitchFamily="34" charset="0"/>
              </a:rPr>
              <a:t>as</a:t>
            </a:r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3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2000" b="1" dirty="0" smtClean="0">
                <a:solidFill>
                  <a:srgbClr val="006D9B"/>
                </a:solidFill>
                <a:latin typeface="Arial" pitchFamily="34" charset="0"/>
                <a:cs typeface="Arial" pitchFamily="34" charset="0"/>
              </a:rPr>
              <a:t>octavo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/-</a:t>
            </a:r>
            <a:r>
              <a:rPr lang="en-US" sz="2000" b="1" dirty="0" smtClean="0">
                <a:solidFill>
                  <a:srgbClr val="006D9B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/-</a:t>
            </a:r>
            <a:r>
              <a:rPr lang="en-US" sz="2000" b="1" dirty="0" err="1" smtClean="0">
                <a:solidFill>
                  <a:srgbClr val="006D9B"/>
                </a:solidFill>
                <a:latin typeface="Arial" pitchFamily="34" charset="0"/>
                <a:cs typeface="Arial" pitchFamily="34" charset="0"/>
              </a:rPr>
              <a:t>os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/-</a:t>
            </a:r>
            <a:r>
              <a:rPr lang="en-US" sz="2000" b="1" dirty="0" smtClean="0">
                <a:solidFill>
                  <a:srgbClr val="006D9B"/>
                </a:solidFill>
                <a:latin typeface="Arial" pitchFamily="34" charset="0"/>
                <a:cs typeface="Arial" pitchFamily="34" charset="0"/>
              </a:rPr>
              <a:t>as</a:t>
            </a:r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3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2000" b="1" dirty="0" err="1" smtClean="0">
                <a:solidFill>
                  <a:srgbClr val="006D9B"/>
                </a:solidFill>
                <a:latin typeface="Arial" pitchFamily="34" charset="0"/>
                <a:cs typeface="Arial" pitchFamily="34" charset="0"/>
              </a:rPr>
              <a:t>noveno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/-</a:t>
            </a:r>
            <a:r>
              <a:rPr lang="en-US" sz="2000" b="1" dirty="0" smtClean="0">
                <a:solidFill>
                  <a:srgbClr val="006D9B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/-</a:t>
            </a:r>
            <a:r>
              <a:rPr lang="en-US" sz="2000" b="1" dirty="0" err="1" smtClean="0">
                <a:solidFill>
                  <a:srgbClr val="006D9B"/>
                </a:solidFill>
                <a:latin typeface="Arial" pitchFamily="34" charset="0"/>
                <a:cs typeface="Arial" pitchFamily="34" charset="0"/>
              </a:rPr>
              <a:t>os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/-</a:t>
            </a:r>
            <a:r>
              <a:rPr lang="en-US" sz="2000" b="1" dirty="0" smtClean="0">
                <a:solidFill>
                  <a:srgbClr val="006D9B"/>
                </a:solidFill>
                <a:latin typeface="Arial" pitchFamily="34" charset="0"/>
                <a:cs typeface="Arial" pitchFamily="34" charset="0"/>
              </a:rPr>
              <a:t>as</a:t>
            </a:r>
            <a:endParaRPr lang="en-US" sz="2000" b="1" dirty="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2" name="Straight Connector 19"/>
          <p:cNvCxnSpPr/>
          <p:nvPr/>
        </p:nvCxnSpPr>
        <p:spPr bwMode="auto">
          <a:xfrm>
            <a:off x="4716016" y="1916832"/>
            <a:ext cx="0" cy="4104456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ontent Placeholder 2"/>
          <p:cNvSpPr txBox="1">
            <a:spLocks/>
          </p:cNvSpPr>
          <p:nvPr/>
        </p:nvSpPr>
        <p:spPr bwMode="auto">
          <a:xfrm>
            <a:off x="3491880" y="1916832"/>
            <a:ext cx="1224136" cy="4185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>
              <a:lnSpc>
                <a:spcPct val="13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11.</a:t>
            </a:r>
            <a:r>
              <a:rPr lang="en-US" sz="2000" b="1" baseline="30000" dirty="0" smtClean="0">
                <a:latin typeface="Arial" pitchFamily="34" charset="0"/>
                <a:cs typeface="Arial" pitchFamily="34" charset="0"/>
              </a:rPr>
              <a:t>er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/11.</a:t>
            </a:r>
            <a:r>
              <a:rPr lang="en-US" sz="2000" b="1" baseline="30000" dirty="0" smtClean="0"/>
              <a:t>o</a:t>
            </a:r>
            <a:endParaRPr lang="en-US" sz="2000" b="1" baseline="30000" dirty="0" smtClean="0">
              <a:latin typeface="Arial" pitchFamily="34" charset="0"/>
              <a:cs typeface="Arial" pitchFamily="34" charset="0"/>
            </a:endParaRPr>
          </a:p>
          <a:p>
            <a:pPr algn="r">
              <a:lnSpc>
                <a:spcPct val="13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12.</a:t>
            </a:r>
            <a:r>
              <a:rPr lang="en-US" sz="2000" b="1" baseline="30000" dirty="0"/>
              <a:t>o</a:t>
            </a:r>
            <a:endParaRPr lang="en-US" sz="2000" b="1" baseline="30000" dirty="0" smtClean="0">
              <a:latin typeface="Arial" pitchFamily="34" charset="0"/>
              <a:cs typeface="Arial" pitchFamily="34" charset="0"/>
            </a:endParaRPr>
          </a:p>
          <a:p>
            <a:pPr algn="r">
              <a:lnSpc>
                <a:spcPct val="13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13.</a:t>
            </a:r>
            <a:r>
              <a:rPr lang="en-US" sz="2000" b="1" baseline="30000" dirty="0" smtClean="0">
                <a:latin typeface="Arial" pitchFamily="34" charset="0"/>
                <a:cs typeface="Arial" pitchFamily="34" charset="0"/>
              </a:rPr>
              <a:t>er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/13.</a:t>
            </a:r>
            <a:r>
              <a:rPr lang="en-US" sz="2000" b="1" baseline="30000" dirty="0" smtClean="0"/>
              <a:t>o</a:t>
            </a:r>
            <a:endParaRPr lang="en-US" sz="2000" b="1" baseline="30000" dirty="0" smtClean="0">
              <a:latin typeface="Arial" pitchFamily="34" charset="0"/>
              <a:cs typeface="Arial" pitchFamily="34" charset="0"/>
            </a:endParaRPr>
          </a:p>
          <a:p>
            <a:pPr algn="r">
              <a:lnSpc>
                <a:spcPct val="13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14.</a:t>
            </a:r>
            <a:r>
              <a:rPr lang="en-US" sz="2000" b="1" baseline="30000" dirty="0"/>
              <a:t>o</a:t>
            </a:r>
            <a:endParaRPr lang="en-US" sz="2000" b="1" baseline="30000" dirty="0" smtClean="0">
              <a:latin typeface="Arial" pitchFamily="34" charset="0"/>
              <a:cs typeface="Arial" pitchFamily="34" charset="0"/>
            </a:endParaRPr>
          </a:p>
          <a:p>
            <a:pPr algn="r">
              <a:lnSpc>
                <a:spcPct val="13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20.</a:t>
            </a:r>
            <a:r>
              <a:rPr lang="en-US" sz="2000" b="1" baseline="30000" dirty="0"/>
              <a:t>o</a:t>
            </a:r>
            <a:endParaRPr lang="en-US" sz="2000" b="1" baseline="30000" dirty="0" smtClean="0">
              <a:latin typeface="Arial" pitchFamily="34" charset="0"/>
              <a:cs typeface="Arial" pitchFamily="34" charset="0"/>
            </a:endParaRPr>
          </a:p>
          <a:p>
            <a:pPr algn="r">
              <a:lnSpc>
                <a:spcPct val="13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30.</a:t>
            </a:r>
            <a:r>
              <a:rPr lang="en-US" sz="2000" b="1" baseline="30000" dirty="0"/>
              <a:t>o</a:t>
            </a:r>
            <a:endParaRPr lang="en-US" sz="2000" b="1" baseline="30000" dirty="0" smtClean="0">
              <a:latin typeface="Arial" pitchFamily="34" charset="0"/>
              <a:cs typeface="Arial" pitchFamily="34" charset="0"/>
            </a:endParaRPr>
          </a:p>
          <a:p>
            <a:pPr algn="r">
              <a:lnSpc>
                <a:spcPct val="13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40.</a:t>
            </a:r>
            <a:r>
              <a:rPr lang="en-US" sz="2000" b="1" baseline="30000" dirty="0"/>
              <a:t>o</a:t>
            </a:r>
            <a:endParaRPr lang="en-US" sz="2000" b="1" baseline="30000" dirty="0" smtClean="0">
              <a:latin typeface="Arial" pitchFamily="34" charset="0"/>
              <a:cs typeface="Arial" pitchFamily="34" charset="0"/>
            </a:endParaRPr>
          </a:p>
          <a:p>
            <a:pPr algn="r">
              <a:lnSpc>
                <a:spcPct val="13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50.</a:t>
            </a:r>
            <a:r>
              <a:rPr lang="en-US" sz="2000" b="1" baseline="30000" dirty="0"/>
              <a:t>o</a:t>
            </a:r>
            <a:endParaRPr lang="en-US" sz="2000" b="1" baseline="30000" dirty="0" smtClean="0">
              <a:latin typeface="Arial" pitchFamily="34" charset="0"/>
              <a:cs typeface="Arial" pitchFamily="34" charset="0"/>
            </a:endParaRPr>
          </a:p>
          <a:p>
            <a:pPr algn="r">
              <a:lnSpc>
                <a:spcPct val="13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60.</a:t>
            </a:r>
            <a:r>
              <a:rPr lang="en-US" sz="2000" b="1" baseline="30000" dirty="0"/>
              <a:t>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4788024" y="1772816"/>
            <a:ext cx="4176464" cy="4431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lnSpc>
                <a:spcPct val="13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300" b="1" dirty="0" err="1" smtClean="0">
                <a:solidFill>
                  <a:srgbClr val="006D9B"/>
                </a:solidFill>
                <a:latin typeface="Arial" pitchFamily="34" charset="0"/>
                <a:cs typeface="Arial" pitchFamily="34" charset="0"/>
              </a:rPr>
              <a:t>decimoprimer</a:t>
            </a:r>
            <a:r>
              <a:rPr lang="en-US" sz="1300" b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1300" b="1" dirty="0" smtClean="0">
                <a:solidFill>
                  <a:srgbClr val="006D9B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n-US" sz="1300" b="1" dirty="0" smtClean="0">
                <a:latin typeface="Arial" pitchFamily="34" charset="0"/>
                <a:cs typeface="Arial" pitchFamily="34" charset="0"/>
              </a:rPr>
              <a:t>)/-</a:t>
            </a:r>
            <a:r>
              <a:rPr lang="en-US" sz="1300" b="1" dirty="0" smtClean="0">
                <a:solidFill>
                  <a:srgbClr val="006D9B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sz="1300" b="1" dirty="0" smtClean="0">
                <a:latin typeface="Arial" pitchFamily="34" charset="0"/>
                <a:cs typeface="Arial" pitchFamily="34" charset="0"/>
              </a:rPr>
              <a:t>/-</a:t>
            </a:r>
            <a:r>
              <a:rPr lang="en-US" sz="1300" b="1" dirty="0" err="1" smtClean="0">
                <a:solidFill>
                  <a:srgbClr val="006D9B"/>
                </a:solidFill>
                <a:latin typeface="Arial" pitchFamily="34" charset="0"/>
                <a:cs typeface="Arial" pitchFamily="34" charset="0"/>
              </a:rPr>
              <a:t>os</a:t>
            </a:r>
            <a:r>
              <a:rPr lang="en-US" sz="1300" b="1" dirty="0" smtClean="0">
                <a:latin typeface="Arial" pitchFamily="34" charset="0"/>
                <a:cs typeface="Arial" pitchFamily="34" charset="0"/>
              </a:rPr>
              <a:t>/-</a:t>
            </a:r>
            <a:r>
              <a:rPr lang="en-US" sz="1300" b="1" dirty="0" smtClean="0">
                <a:solidFill>
                  <a:srgbClr val="006D9B"/>
                </a:solidFill>
                <a:latin typeface="Arial" pitchFamily="34" charset="0"/>
                <a:cs typeface="Arial" pitchFamily="34" charset="0"/>
              </a:rPr>
              <a:t>as</a:t>
            </a:r>
          </a:p>
          <a:p>
            <a:pPr>
              <a:lnSpc>
                <a:spcPct val="130000"/>
              </a:lnSpc>
              <a:spcBef>
                <a:spcPct val="20000"/>
              </a:spcBef>
            </a:pPr>
            <a:r>
              <a:rPr lang="en-US" sz="1300" b="1" dirty="0" err="1" smtClean="0">
                <a:solidFill>
                  <a:srgbClr val="006D9B"/>
                </a:solidFill>
                <a:latin typeface="Arial" pitchFamily="34" charset="0"/>
                <a:cs typeface="Arial" pitchFamily="34" charset="0"/>
              </a:rPr>
              <a:t>undécimo</a:t>
            </a:r>
            <a:r>
              <a:rPr lang="en-US" sz="1300" b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1300" b="1" dirty="0" smtClean="0">
                <a:solidFill>
                  <a:srgbClr val="006D9B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n-US" sz="1300" b="1" dirty="0" smtClean="0">
                <a:latin typeface="Arial" pitchFamily="34" charset="0"/>
                <a:cs typeface="Arial" pitchFamily="34" charset="0"/>
              </a:rPr>
              <a:t>)/-</a:t>
            </a:r>
            <a:r>
              <a:rPr lang="en-US" sz="1300" b="1" dirty="0" smtClean="0">
                <a:solidFill>
                  <a:srgbClr val="006D9B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sz="1300" b="1" dirty="0" smtClean="0">
                <a:latin typeface="Arial" pitchFamily="34" charset="0"/>
                <a:cs typeface="Arial" pitchFamily="34" charset="0"/>
              </a:rPr>
              <a:t>/-</a:t>
            </a:r>
            <a:r>
              <a:rPr lang="en-US" sz="1300" b="1" dirty="0" err="1" smtClean="0">
                <a:solidFill>
                  <a:srgbClr val="006D9B"/>
                </a:solidFill>
                <a:latin typeface="Arial" pitchFamily="34" charset="0"/>
                <a:cs typeface="Arial" pitchFamily="34" charset="0"/>
              </a:rPr>
              <a:t>os</a:t>
            </a:r>
            <a:r>
              <a:rPr lang="en-US" sz="1300" b="1" dirty="0" smtClean="0">
                <a:latin typeface="Arial" pitchFamily="34" charset="0"/>
                <a:cs typeface="Arial" pitchFamily="34" charset="0"/>
              </a:rPr>
              <a:t>/-</a:t>
            </a:r>
            <a:r>
              <a:rPr lang="en-US" sz="1300" b="1" dirty="0" smtClean="0">
                <a:solidFill>
                  <a:srgbClr val="006D9B"/>
                </a:solidFill>
                <a:latin typeface="Arial" pitchFamily="34" charset="0"/>
                <a:cs typeface="Arial" pitchFamily="34" charset="0"/>
              </a:rPr>
              <a:t>as</a:t>
            </a:r>
          </a:p>
          <a:p>
            <a:pPr>
              <a:lnSpc>
                <a:spcPct val="13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2000" b="1" dirty="0" err="1" smtClean="0">
                <a:solidFill>
                  <a:srgbClr val="006D9B"/>
                </a:solidFill>
                <a:latin typeface="Arial" pitchFamily="34" charset="0"/>
                <a:cs typeface="Arial" pitchFamily="34" charset="0"/>
              </a:rPr>
              <a:t>decimosegundo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/-</a:t>
            </a:r>
            <a:r>
              <a:rPr lang="en-US" sz="2000" b="1" dirty="0" smtClean="0">
                <a:solidFill>
                  <a:srgbClr val="006D9B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/-</a:t>
            </a:r>
            <a:r>
              <a:rPr lang="en-US" sz="2000" b="1" dirty="0" err="1" smtClean="0">
                <a:solidFill>
                  <a:srgbClr val="006D9B"/>
                </a:solidFill>
                <a:latin typeface="Arial" pitchFamily="34" charset="0"/>
                <a:cs typeface="Arial" pitchFamily="34" charset="0"/>
              </a:rPr>
              <a:t>os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/-</a:t>
            </a:r>
            <a:r>
              <a:rPr lang="en-US" sz="2000" b="1" dirty="0" smtClean="0">
                <a:solidFill>
                  <a:srgbClr val="006D9B"/>
                </a:solidFill>
                <a:latin typeface="Arial" pitchFamily="34" charset="0"/>
                <a:cs typeface="Arial" pitchFamily="34" charset="0"/>
              </a:rPr>
              <a:t>as</a:t>
            </a:r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3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2000" b="1" dirty="0" err="1" smtClean="0">
                <a:solidFill>
                  <a:srgbClr val="006D9B"/>
                </a:solidFill>
                <a:latin typeface="Arial" pitchFamily="34" charset="0"/>
                <a:cs typeface="Arial" pitchFamily="34" charset="0"/>
              </a:rPr>
              <a:t>decimotercer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2000" b="1" dirty="0" smtClean="0">
                <a:solidFill>
                  <a:srgbClr val="006D9B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)/-</a:t>
            </a:r>
            <a:r>
              <a:rPr lang="en-US" sz="2000" b="1" dirty="0" smtClean="0">
                <a:solidFill>
                  <a:srgbClr val="006D9B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/-</a:t>
            </a:r>
            <a:r>
              <a:rPr lang="en-US" sz="2000" b="1" dirty="0" err="1" smtClean="0">
                <a:solidFill>
                  <a:srgbClr val="006D9B"/>
                </a:solidFill>
                <a:latin typeface="Arial" pitchFamily="34" charset="0"/>
                <a:cs typeface="Arial" pitchFamily="34" charset="0"/>
              </a:rPr>
              <a:t>os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/-</a:t>
            </a:r>
            <a:r>
              <a:rPr lang="en-US" sz="2000" b="1" dirty="0" smtClean="0">
                <a:solidFill>
                  <a:srgbClr val="006D9B"/>
                </a:solidFill>
                <a:latin typeface="Arial" pitchFamily="34" charset="0"/>
                <a:cs typeface="Arial" pitchFamily="34" charset="0"/>
              </a:rPr>
              <a:t>as</a:t>
            </a:r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3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2000" b="1" dirty="0" err="1" smtClean="0">
                <a:solidFill>
                  <a:srgbClr val="006D9B"/>
                </a:solidFill>
                <a:latin typeface="Arial" pitchFamily="34" charset="0"/>
                <a:cs typeface="Arial" pitchFamily="34" charset="0"/>
              </a:rPr>
              <a:t>decimocuarto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/-</a:t>
            </a:r>
            <a:r>
              <a:rPr lang="en-US" sz="2000" b="1" dirty="0" smtClean="0">
                <a:solidFill>
                  <a:srgbClr val="006D9B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/-</a:t>
            </a:r>
            <a:r>
              <a:rPr lang="en-US" sz="2000" b="1" dirty="0" err="1" smtClean="0">
                <a:solidFill>
                  <a:srgbClr val="006D9B"/>
                </a:solidFill>
                <a:latin typeface="Arial" pitchFamily="34" charset="0"/>
                <a:cs typeface="Arial" pitchFamily="34" charset="0"/>
              </a:rPr>
              <a:t>os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/-</a:t>
            </a:r>
            <a:r>
              <a:rPr lang="en-US" sz="2000" b="1" dirty="0" smtClean="0">
                <a:solidFill>
                  <a:srgbClr val="006D9B"/>
                </a:solidFill>
                <a:latin typeface="Arial" pitchFamily="34" charset="0"/>
                <a:cs typeface="Arial" pitchFamily="34" charset="0"/>
              </a:rPr>
              <a:t>as</a:t>
            </a:r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3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2000" b="1" dirty="0" err="1" smtClean="0">
                <a:solidFill>
                  <a:srgbClr val="006D9B"/>
                </a:solidFill>
                <a:latin typeface="Arial" pitchFamily="34" charset="0"/>
                <a:cs typeface="Arial" pitchFamily="34" charset="0"/>
              </a:rPr>
              <a:t>vigésimo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/-</a:t>
            </a:r>
            <a:r>
              <a:rPr lang="en-US" sz="2000" b="1" dirty="0" smtClean="0">
                <a:solidFill>
                  <a:srgbClr val="006D9B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/-</a:t>
            </a:r>
            <a:r>
              <a:rPr lang="en-US" sz="2000" b="1" dirty="0" err="1" smtClean="0">
                <a:solidFill>
                  <a:srgbClr val="006D9B"/>
                </a:solidFill>
                <a:latin typeface="Arial" pitchFamily="34" charset="0"/>
                <a:cs typeface="Arial" pitchFamily="34" charset="0"/>
              </a:rPr>
              <a:t>os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/-</a:t>
            </a:r>
            <a:r>
              <a:rPr lang="en-US" sz="2000" b="1" dirty="0" smtClean="0">
                <a:solidFill>
                  <a:srgbClr val="006D9B"/>
                </a:solidFill>
                <a:latin typeface="Arial" pitchFamily="34" charset="0"/>
                <a:cs typeface="Arial" pitchFamily="34" charset="0"/>
              </a:rPr>
              <a:t>as</a:t>
            </a:r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3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2000" b="1" dirty="0" err="1" smtClean="0">
                <a:solidFill>
                  <a:srgbClr val="006D9B"/>
                </a:solidFill>
                <a:latin typeface="Arial" pitchFamily="34" charset="0"/>
                <a:cs typeface="Arial" pitchFamily="34" charset="0"/>
              </a:rPr>
              <a:t>trigésimo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/-</a:t>
            </a:r>
            <a:r>
              <a:rPr lang="en-US" sz="2000" b="1" dirty="0" smtClean="0">
                <a:solidFill>
                  <a:srgbClr val="006D9B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/-</a:t>
            </a:r>
            <a:r>
              <a:rPr lang="en-US" sz="2000" b="1" dirty="0" err="1" smtClean="0">
                <a:solidFill>
                  <a:srgbClr val="006D9B"/>
                </a:solidFill>
                <a:latin typeface="Arial" pitchFamily="34" charset="0"/>
                <a:cs typeface="Arial" pitchFamily="34" charset="0"/>
              </a:rPr>
              <a:t>os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/-</a:t>
            </a:r>
            <a:r>
              <a:rPr lang="en-US" sz="2000" b="1" dirty="0" smtClean="0">
                <a:solidFill>
                  <a:srgbClr val="006D9B"/>
                </a:solidFill>
                <a:latin typeface="Arial" pitchFamily="34" charset="0"/>
                <a:cs typeface="Arial" pitchFamily="34" charset="0"/>
              </a:rPr>
              <a:t>as</a:t>
            </a:r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3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2000" b="1" dirty="0" err="1" smtClean="0">
                <a:solidFill>
                  <a:srgbClr val="006D9B"/>
                </a:solidFill>
                <a:latin typeface="Arial" pitchFamily="34" charset="0"/>
                <a:cs typeface="Arial" pitchFamily="34" charset="0"/>
              </a:rPr>
              <a:t>cuadragésimo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/-</a:t>
            </a:r>
            <a:r>
              <a:rPr lang="en-US" sz="2000" b="1" dirty="0" smtClean="0">
                <a:solidFill>
                  <a:srgbClr val="006D9B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/-</a:t>
            </a:r>
            <a:r>
              <a:rPr lang="en-US" sz="2000" b="1" dirty="0" err="1" smtClean="0">
                <a:solidFill>
                  <a:srgbClr val="006D9B"/>
                </a:solidFill>
                <a:latin typeface="Arial" pitchFamily="34" charset="0"/>
                <a:cs typeface="Arial" pitchFamily="34" charset="0"/>
              </a:rPr>
              <a:t>os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/-</a:t>
            </a:r>
            <a:r>
              <a:rPr lang="en-US" sz="2000" b="1" dirty="0" smtClean="0">
                <a:solidFill>
                  <a:srgbClr val="006D9B"/>
                </a:solidFill>
                <a:latin typeface="Arial" pitchFamily="34" charset="0"/>
                <a:cs typeface="Arial" pitchFamily="34" charset="0"/>
              </a:rPr>
              <a:t>as</a:t>
            </a:r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3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2000" b="1" dirty="0" err="1" smtClean="0">
                <a:solidFill>
                  <a:srgbClr val="006D9B"/>
                </a:solidFill>
                <a:latin typeface="Arial" pitchFamily="34" charset="0"/>
                <a:cs typeface="Arial" pitchFamily="34" charset="0"/>
              </a:rPr>
              <a:t>quincuagésimo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/-</a:t>
            </a:r>
            <a:r>
              <a:rPr lang="en-US" sz="2000" b="1" dirty="0" smtClean="0">
                <a:solidFill>
                  <a:srgbClr val="006D9B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/-</a:t>
            </a:r>
            <a:r>
              <a:rPr lang="en-US" sz="2000" b="1" dirty="0" err="1" smtClean="0">
                <a:solidFill>
                  <a:srgbClr val="006D9B"/>
                </a:solidFill>
                <a:latin typeface="Arial" pitchFamily="34" charset="0"/>
                <a:cs typeface="Arial" pitchFamily="34" charset="0"/>
              </a:rPr>
              <a:t>os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/-</a:t>
            </a:r>
            <a:r>
              <a:rPr lang="en-US" sz="2000" b="1" dirty="0" smtClean="0">
                <a:solidFill>
                  <a:srgbClr val="006D9B"/>
                </a:solidFill>
                <a:latin typeface="Arial" pitchFamily="34" charset="0"/>
                <a:cs typeface="Arial" pitchFamily="34" charset="0"/>
              </a:rPr>
              <a:t>as</a:t>
            </a:r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3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2000" b="1" dirty="0" err="1" smtClean="0">
                <a:solidFill>
                  <a:srgbClr val="006D9B"/>
                </a:solidFill>
                <a:latin typeface="Arial" pitchFamily="34" charset="0"/>
                <a:cs typeface="Arial" pitchFamily="34" charset="0"/>
              </a:rPr>
              <a:t>sexagésimo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/-</a:t>
            </a:r>
            <a:r>
              <a:rPr lang="en-US" sz="2000" b="1" dirty="0" smtClean="0">
                <a:solidFill>
                  <a:srgbClr val="006D9B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/-</a:t>
            </a:r>
            <a:r>
              <a:rPr lang="en-US" sz="2000" b="1" dirty="0" err="1" smtClean="0">
                <a:solidFill>
                  <a:srgbClr val="006D9B"/>
                </a:solidFill>
                <a:latin typeface="Arial" pitchFamily="34" charset="0"/>
                <a:cs typeface="Arial" pitchFamily="34" charset="0"/>
              </a:rPr>
              <a:t>os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/-</a:t>
            </a:r>
            <a:r>
              <a:rPr lang="en-US" sz="2000" b="1" dirty="0" smtClean="0">
                <a:solidFill>
                  <a:srgbClr val="006D9B"/>
                </a:solidFill>
                <a:latin typeface="Arial" pitchFamily="34" charset="0"/>
                <a:cs typeface="Arial" pitchFamily="34" charset="0"/>
              </a:rPr>
              <a:t>as</a:t>
            </a:r>
            <a:endParaRPr lang="en-US" sz="2000" b="1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51744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44"/>
          <p:cNvSpPr/>
          <p:nvPr/>
        </p:nvSpPr>
        <p:spPr bwMode="auto">
          <a:xfrm>
            <a:off x="0" y="5157192"/>
            <a:ext cx="9144000" cy="4365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1" name="Rectangle 44"/>
          <p:cNvSpPr/>
          <p:nvPr/>
        </p:nvSpPr>
        <p:spPr bwMode="auto">
          <a:xfrm>
            <a:off x="0" y="4221087"/>
            <a:ext cx="9144000" cy="4365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2" name="Rectangle 42"/>
          <p:cNvSpPr/>
          <p:nvPr/>
        </p:nvSpPr>
        <p:spPr bwMode="auto">
          <a:xfrm>
            <a:off x="0" y="3354064"/>
            <a:ext cx="9144000" cy="43497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3" name="Rectangle 1"/>
          <p:cNvSpPr/>
          <p:nvPr/>
        </p:nvSpPr>
        <p:spPr bwMode="auto">
          <a:xfrm>
            <a:off x="0" y="2420888"/>
            <a:ext cx="9144000" cy="4365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6" name="Rectangle 22"/>
          <p:cNvSpPr/>
          <p:nvPr/>
        </p:nvSpPr>
        <p:spPr bwMode="auto">
          <a:xfrm>
            <a:off x="0" y="5152678"/>
            <a:ext cx="9144000" cy="4365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Título 2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1296144"/>
          </a:xfrm>
        </p:spPr>
        <p:txBody>
          <a:bodyPr/>
          <a:lstStyle/>
          <a:p>
            <a:r>
              <a:rPr lang="es-ES" dirty="0" smtClean="0">
                <a:solidFill>
                  <a:schemeClr val="bg1"/>
                </a:solidFill>
                <a:latin typeface="Arial Black"/>
                <a:cs typeface="Arial Black"/>
              </a:rPr>
              <a:t/>
            </a:r>
            <a:br>
              <a:rPr lang="es-ES" dirty="0" smtClean="0">
                <a:solidFill>
                  <a:schemeClr val="bg1"/>
                </a:solidFill>
                <a:latin typeface="Arial Black"/>
                <a:cs typeface="Arial Black"/>
              </a:rPr>
            </a:br>
            <a:r>
              <a:rPr lang="es-ES" dirty="0" smtClean="0">
                <a:solidFill>
                  <a:schemeClr val="bg1"/>
                </a:solidFill>
                <a:latin typeface="Arial Black"/>
                <a:cs typeface="Arial Black"/>
              </a:rPr>
              <a:t>Números Ordinales</a:t>
            </a:r>
            <a:r>
              <a:rPr lang="es-ES" dirty="0">
                <a:solidFill>
                  <a:schemeClr val="bg1"/>
                </a:solidFill>
                <a:latin typeface="Arial Black"/>
                <a:cs typeface="Arial Black"/>
              </a:rPr>
              <a:t/>
            </a:r>
            <a:br>
              <a:rPr lang="es-ES" dirty="0">
                <a:solidFill>
                  <a:schemeClr val="bg1"/>
                </a:solidFill>
                <a:latin typeface="Arial Black"/>
                <a:cs typeface="Arial Black"/>
              </a:rPr>
            </a:br>
            <a:endParaRPr lang="es-ES" dirty="0">
              <a:solidFill>
                <a:schemeClr val="bg1"/>
              </a:solidFill>
              <a:latin typeface="Arial Black"/>
              <a:cs typeface="Arial Black"/>
            </a:endParaRPr>
          </a:p>
        </p:txBody>
      </p:sp>
      <p:cxnSp>
        <p:nvCxnSpPr>
          <p:cNvPr id="29" name="Straight Connector 19"/>
          <p:cNvCxnSpPr/>
          <p:nvPr/>
        </p:nvCxnSpPr>
        <p:spPr bwMode="auto">
          <a:xfrm>
            <a:off x="1835696" y="1916832"/>
            <a:ext cx="0" cy="4104456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0" y="1916832"/>
            <a:ext cx="1907704" cy="372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>
              <a:lnSpc>
                <a:spcPct val="13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70.</a:t>
            </a:r>
            <a:r>
              <a:rPr lang="en-US" sz="2000" b="1" baseline="30000" dirty="0"/>
              <a:t>o</a:t>
            </a:r>
            <a:endParaRPr lang="en-US" sz="2000" b="1" baseline="30000" dirty="0" smtClean="0">
              <a:latin typeface="Arial" pitchFamily="34" charset="0"/>
              <a:cs typeface="Arial" pitchFamily="34" charset="0"/>
            </a:endParaRPr>
          </a:p>
          <a:p>
            <a:pPr algn="r">
              <a:lnSpc>
                <a:spcPct val="13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80.</a:t>
            </a:r>
            <a:r>
              <a:rPr lang="en-US" sz="2000" b="1" baseline="30000" dirty="0"/>
              <a:t>o</a:t>
            </a:r>
            <a:endParaRPr lang="en-US" sz="2000" b="1" baseline="30000" dirty="0" smtClean="0">
              <a:latin typeface="Arial" pitchFamily="34" charset="0"/>
              <a:cs typeface="Arial" pitchFamily="34" charset="0"/>
            </a:endParaRPr>
          </a:p>
          <a:p>
            <a:pPr algn="r">
              <a:lnSpc>
                <a:spcPct val="13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90.</a:t>
            </a:r>
            <a:r>
              <a:rPr lang="en-US" sz="2000" b="1" baseline="30000" dirty="0"/>
              <a:t>o</a:t>
            </a:r>
            <a:endParaRPr lang="en-US" sz="2000" b="1" baseline="30000" dirty="0" smtClean="0">
              <a:latin typeface="Arial" pitchFamily="34" charset="0"/>
              <a:cs typeface="Arial" pitchFamily="34" charset="0"/>
            </a:endParaRPr>
          </a:p>
          <a:p>
            <a:pPr algn="r">
              <a:lnSpc>
                <a:spcPct val="13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100.</a:t>
            </a:r>
            <a:r>
              <a:rPr lang="en-US" sz="2000" b="1" baseline="30000" dirty="0"/>
              <a:t>o</a:t>
            </a:r>
            <a:endParaRPr lang="en-US" sz="2000" b="1" baseline="30000" dirty="0" smtClean="0">
              <a:latin typeface="Arial" pitchFamily="34" charset="0"/>
              <a:cs typeface="Arial" pitchFamily="34" charset="0"/>
            </a:endParaRPr>
          </a:p>
          <a:p>
            <a:pPr algn="r">
              <a:lnSpc>
                <a:spcPct val="13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1.000.</a:t>
            </a:r>
            <a:r>
              <a:rPr lang="en-US" sz="2000" b="1" baseline="30000" dirty="0" smtClean="0"/>
              <a:t>o</a:t>
            </a:r>
            <a:endParaRPr lang="en-US" sz="2000" b="1" baseline="30000" dirty="0" smtClean="0">
              <a:latin typeface="Arial" pitchFamily="34" charset="0"/>
              <a:cs typeface="Arial" pitchFamily="34" charset="0"/>
            </a:endParaRPr>
          </a:p>
          <a:p>
            <a:pPr algn="r">
              <a:lnSpc>
                <a:spcPct val="13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2000.</a:t>
            </a:r>
            <a:r>
              <a:rPr lang="en-US" sz="2000" b="1" baseline="30000" dirty="0"/>
              <a:t>o</a:t>
            </a:r>
            <a:endParaRPr lang="en-US" sz="2000" b="1" baseline="30000" dirty="0" smtClean="0">
              <a:latin typeface="Arial" pitchFamily="34" charset="0"/>
              <a:cs typeface="Arial" pitchFamily="34" charset="0"/>
            </a:endParaRPr>
          </a:p>
          <a:p>
            <a:pPr algn="r">
              <a:lnSpc>
                <a:spcPct val="13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1.000.000.</a:t>
            </a:r>
            <a:r>
              <a:rPr lang="en-US" sz="2000" b="1" baseline="30000" dirty="0" smtClean="0"/>
              <a:t>o</a:t>
            </a:r>
            <a:endParaRPr lang="en-US" sz="2000" b="1" baseline="30000" dirty="0" smtClean="0">
              <a:latin typeface="Arial" pitchFamily="34" charset="0"/>
              <a:cs typeface="Arial" pitchFamily="34" charset="0"/>
            </a:endParaRPr>
          </a:p>
          <a:p>
            <a:pPr algn="r">
              <a:lnSpc>
                <a:spcPct val="13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23" name="Content Placeholder 2"/>
          <p:cNvSpPr txBox="1">
            <a:spLocks/>
          </p:cNvSpPr>
          <p:nvPr/>
        </p:nvSpPr>
        <p:spPr bwMode="auto">
          <a:xfrm>
            <a:off x="1979712" y="1916832"/>
            <a:ext cx="5688632" cy="3262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lnSpc>
                <a:spcPct val="13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2000" b="1" dirty="0" err="1" smtClean="0">
                <a:solidFill>
                  <a:srgbClr val="006D9B"/>
                </a:solidFill>
                <a:latin typeface="Arial" pitchFamily="34" charset="0"/>
                <a:cs typeface="Arial" pitchFamily="34" charset="0"/>
              </a:rPr>
              <a:t>septuagésimo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/-</a:t>
            </a:r>
            <a:r>
              <a:rPr lang="en-US" sz="2000" b="1" dirty="0" smtClean="0">
                <a:solidFill>
                  <a:srgbClr val="006D9B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/-</a:t>
            </a:r>
            <a:r>
              <a:rPr lang="en-US" sz="2000" b="1" dirty="0" err="1" smtClean="0">
                <a:solidFill>
                  <a:srgbClr val="006D9B"/>
                </a:solidFill>
                <a:latin typeface="Arial" pitchFamily="34" charset="0"/>
                <a:cs typeface="Arial" pitchFamily="34" charset="0"/>
              </a:rPr>
              <a:t>os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/-</a:t>
            </a:r>
            <a:r>
              <a:rPr lang="en-US" sz="2000" b="1" dirty="0" smtClean="0">
                <a:solidFill>
                  <a:srgbClr val="006D9B"/>
                </a:solidFill>
                <a:latin typeface="Arial" pitchFamily="34" charset="0"/>
                <a:cs typeface="Arial" pitchFamily="34" charset="0"/>
              </a:rPr>
              <a:t>as</a:t>
            </a:r>
          </a:p>
          <a:p>
            <a:pPr>
              <a:lnSpc>
                <a:spcPct val="13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2000" b="1" dirty="0" err="1" smtClean="0">
                <a:solidFill>
                  <a:srgbClr val="006D9B"/>
                </a:solidFill>
                <a:latin typeface="Arial" pitchFamily="34" charset="0"/>
                <a:cs typeface="Arial" pitchFamily="34" charset="0"/>
              </a:rPr>
              <a:t>octagésimo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/-</a:t>
            </a:r>
            <a:r>
              <a:rPr lang="en-US" sz="2000" b="1" dirty="0" smtClean="0">
                <a:solidFill>
                  <a:srgbClr val="006D9B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/-</a:t>
            </a:r>
            <a:r>
              <a:rPr lang="en-US" sz="2000" b="1" dirty="0" err="1" smtClean="0">
                <a:solidFill>
                  <a:srgbClr val="006D9B"/>
                </a:solidFill>
                <a:latin typeface="Arial" pitchFamily="34" charset="0"/>
                <a:cs typeface="Arial" pitchFamily="34" charset="0"/>
              </a:rPr>
              <a:t>os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/-</a:t>
            </a:r>
            <a:r>
              <a:rPr lang="en-US" sz="2000" b="1" dirty="0" smtClean="0">
                <a:solidFill>
                  <a:srgbClr val="006D9B"/>
                </a:solidFill>
                <a:latin typeface="Arial" pitchFamily="34" charset="0"/>
                <a:cs typeface="Arial" pitchFamily="34" charset="0"/>
              </a:rPr>
              <a:t>as</a:t>
            </a:r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3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2000" b="1" dirty="0" err="1" smtClean="0">
                <a:solidFill>
                  <a:srgbClr val="006D9B"/>
                </a:solidFill>
                <a:latin typeface="Arial" pitchFamily="34" charset="0"/>
                <a:cs typeface="Arial" pitchFamily="34" charset="0"/>
              </a:rPr>
              <a:t>nonagésimo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/-</a:t>
            </a:r>
            <a:r>
              <a:rPr lang="en-US" sz="2000" b="1" dirty="0" smtClean="0">
                <a:solidFill>
                  <a:srgbClr val="006D9B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/-</a:t>
            </a:r>
            <a:r>
              <a:rPr lang="en-US" sz="2000" b="1" dirty="0" err="1" smtClean="0">
                <a:solidFill>
                  <a:srgbClr val="006D9B"/>
                </a:solidFill>
                <a:latin typeface="Arial" pitchFamily="34" charset="0"/>
                <a:cs typeface="Arial" pitchFamily="34" charset="0"/>
              </a:rPr>
              <a:t>os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/-</a:t>
            </a:r>
            <a:r>
              <a:rPr lang="en-US" sz="2000" b="1" dirty="0" smtClean="0">
                <a:solidFill>
                  <a:srgbClr val="006D9B"/>
                </a:solidFill>
                <a:latin typeface="Arial" pitchFamily="34" charset="0"/>
                <a:cs typeface="Arial" pitchFamily="34" charset="0"/>
              </a:rPr>
              <a:t>as</a:t>
            </a:r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3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2000" b="1" dirty="0" err="1" smtClean="0">
                <a:solidFill>
                  <a:srgbClr val="006D9B"/>
                </a:solidFill>
                <a:latin typeface="Arial" pitchFamily="34" charset="0"/>
                <a:cs typeface="Arial" pitchFamily="34" charset="0"/>
              </a:rPr>
              <a:t>centésimo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/-</a:t>
            </a:r>
            <a:r>
              <a:rPr lang="en-US" sz="2000" b="1" dirty="0" smtClean="0">
                <a:solidFill>
                  <a:srgbClr val="006D9B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/-</a:t>
            </a:r>
            <a:r>
              <a:rPr lang="en-US" sz="2000" b="1" dirty="0" err="1" smtClean="0">
                <a:solidFill>
                  <a:srgbClr val="006D9B"/>
                </a:solidFill>
                <a:latin typeface="Arial" pitchFamily="34" charset="0"/>
                <a:cs typeface="Arial" pitchFamily="34" charset="0"/>
              </a:rPr>
              <a:t>os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/-</a:t>
            </a:r>
            <a:r>
              <a:rPr lang="en-US" sz="2000" b="1" dirty="0" smtClean="0">
                <a:solidFill>
                  <a:srgbClr val="006D9B"/>
                </a:solidFill>
                <a:latin typeface="Arial" pitchFamily="34" charset="0"/>
                <a:cs typeface="Arial" pitchFamily="34" charset="0"/>
              </a:rPr>
              <a:t>as</a:t>
            </a:r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3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2000" b="1" dirty="0" err="1" smtClean="0">
                <a:solidFill>
                  <a:srgbClr val="006D9B"/>
                </a:solidFill>
                <a:latin typeface="Arial" pitchFamily="34" charset="0"/>
                <a:cs typeface="Arial" pitchFamily="34" charset="0"/>
              </a:rPr>
              <a:t>milésimo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/-</a:t>
            </a:r>
            <a:r>
              <a:rPr lang="en-US" sz="2000" b="1" dirty="0" smtClean="0">
                <a:solidFill>
                  <a:srgbClr val="006D9B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/-</a:t>
            </a:r>
            <a:r>
              <a:rPr lang="en-US" sz="2000" b="1" dirty="0" err="1" smtClean="0">
                <a:solidFill>
                  <a:srgbClr val="006D9B"/>
                </a:solidFill>
                <a:latin typeface="Arial" pitchFamily="34" charset="0"/>
                <a:cs typeface="Arial" pitchFamily="34" charset="0"/>
              </a:rPr>
              <a:t>os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/-</a:t>
            </a:r>
            <a:r>
              <a:rPr lang="en-US" sz="2000" b="1" dirty="0" smtClean="0">
                <a:solidFill>
                  <a:srgbClr val="006D9B"/>
                </a:solidFill>
                <a:latin typeface="Arial" pitchFamily="34" charset="0"/>
                <a:cs typeface="Arial" pitchFamily="34" charset="0"/>
              </a:rPr>
              <a:t>as</a:t>
            </a:r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3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2000" b="1" dirty="0" smtClean="0">
                <a:solidFill>
                  <a:srgbClr val="006D9B"/>
                </a:solidFill>
                <a:latin typeface="Arial" pitchFamily="34" charset="0"/>
                <a:cs typeface="Arial" pitchFamily="34" charset="0"/>
              </a:rPr>
              <a:t>dos </a:t>
            </a:r>
            <a:r>
              <a:rPr lang="en-US" sz="2000" b="1" dirty="0" err="1" smtClean="0">
                <a:solidFill>
                  <a:srgbClr val="006D9B"/>
                </a:solidFill>
                <a:latin typeface="Arial" pitchFamily="34" charset="0"/>
                <a:cs typeface="Arial" pitchFamily="34" charset="0"/>
              </a:rPr>
              <a:t>milésimos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/-</a:t>
            </a:r>
            <a:r>
              <a:rPr lang="en-US" sz="2000" b="1" dirty="0" smtClean="0">
                <a:solidFill>
                  <a:srgbClr val="006D9B"/>
                </a:solidFill>
                <a:latin typeface="Arial" pitchFamily="34" charset="0"/>
                <a:cs typeface="Arial" pitchFamily="34" charset="0"/>
              </a:rPr>
              <a:t>as</a:t>
            </a:r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3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2000" b="1" dirty="0" err="1" smtClean="0">
                <a:solidFill>
                  <a:srgbClr val="006D9B"/>
                </a:solidFill>
                <a:latin typeface="Arial" pitchFamily="34" charset="0"/>
                <a:cs typeface="Arial" pitchFamily="34" charset="0"/>
              </a:rPr>
              <a:t>millonésimo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/-</a:t>
            </a:r>
            <a:r>
              <a:rPr lang="en-US" sz="2000" b="1" dirty="0" smtClean="0">
                <a:solidFill>
                  <a:srgbClr val="006D9B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/-</a:t>
            </a:r>
            <a:r>
              <a:rPr lang="en-US" sz="2000" b="1" dirty="0" err="1" smtClean="0">
                <a:solidFill>
                  <a:srgbClr val="006D9B"/>
                </a:solidFill>
                <a:latin typeface="Arial" pitchFamily="34" charset="0"/>
                <a:cs typeface="Arial" pitchFamily="34" charset="0"/>
              </a:rPr>
              <a:t>os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/-</a:t>
            </a:r>
            <a:r>
              <a:rPr lang="en-US" sz="2000" b="1" dirty="0" smtClean="0">
                <a:solidFill>
                  <a:srgbClr val="006D9B"/>
                </a:solidFill>
                <a:latin typeface="Arial" pitchFamily="34" charset="0"/>
                <a:cs typeface="Arial" pitchFamily="34" charset="0"/>
              </a:rPr>
              <a:t>as</a:t>
            </a:r>
            <a:endParaRPr lang="en-US" sz="2000" b="1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51744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44"/>
          <p:cNvSpPr/>
          <p:nvPr/>
        </p:nvSpPr>
        <p:spPr bwMode="auto">
          <a:xfrm>
            <a:off x="0" y="4576614"/>
            <a:ext cx="9144000" cy="4365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2" name="Rectangle 42"/>
          <p:cNvSpPr/>
          <p:nvPr/>
        </p:nvSpPr>
        <p:spPr bwMode="auto">
          <a:xfrm>
            <a:off x="0" y="3642098"/>
            <a:ext cx="9144000" cy="43497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3" name="Rectangle 1"/>
          <p:cNvSpPr/>
          <p:nvPr/>
        </p:nvSpPr>
        <p:spPr bwMode="auto">
          <a:xfrm>
            <a:off x="0" y="2704406"/>
            <a:ext cx="9144000" cy="4365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Título 2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1296144"/>
          </a:xfrm>
        </p:spPr>
        <p:txBody>
          <a:bodyPr/>
          <a:lstStyle/>
          <a:p>
            <a:r>
              <a:rPr lang="es-ES" dirty="0" smtClean="0">
                <a:solidFill>
                  <a:schemeClr val="bg1"/>
                </a:solidFill>
                <a:latin typeface="Arial Black"/>
                <a:cs typeface="Arial Black"/>
              </a:rPr>
              <a:t/>
            </a:r>
            <a:br>
              <a:rPr lang="es-ES" dirty="0" smtClean="0">
                <a:solidFill>
                  <a:schemeClr val="bg1"/>
                </a:solidFill>
                <a:latin typeface="Arial Black"/>
                <a:cs typeface="Arial Black"/>
              </a:rPr>
            </a:br>
            <a:r>
              <a:rPr lang="es-ES" dirty="0" smtClean="0">
                <a:solidFill>
                  <a:schemeClr val="bg1"/>
                </a:solidFill>
                <a:latin typeface="Arial Black"/>
                <a:cs typeface="Arial Black"/>
              </a:rPr>
              <a:t>Números Partitivos</a:t>
            </a:r>
            <a:r>
              <a:rPr lang="es-ES" dirty="0">
                <a:solidFill>
                  <a:schemeClr val="bg1"/>
                </a:solidFill>
                <a:latin typeface="Arial Black"/>
                <a:cs typeface="Arial Black"/>
              </a:rPr>
              <a:t/>
            </a:r>
            <a:br>
              <a:rPr lang="es-ES" dirty="0">
                <a:solidFill>
                  <a:schemeClr val="bg1"/>
                </a:solidFill>
                <a:latin typeface="Arial Black"/>
                <a:cs typeface="Arial Black"/>
              </a:rPr>
            </a:br>
            <a:endParaRPr lang="es-ES" dirty="0">
              <a:solidFill>
                <a:schemeClr val="bg1"/>
              </a:solidFill>
              <a:latin typeface="Arial Black"/>
              <a:cs typeface="Arial Black"/>
            </a:endParaRPr>
          </a:p>
        </p:txBody>
      </p:sp>
      <p:cxnSp>
        <p:nvCxnSpPr>
          <p:cNvPr id="28" name="Straight Connector 19"/>
          <p:cNvCxnSpPr/>
          <p:nvPr/>
        </p:nvCxnSpPr>
        <p:spPr bwMode="auto">
          <a:xfrm>
            <a:off x="3491880" y="1916832"/>
            <a:ext cx="0" cy="4104456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19"/>
          <p:cNvCxnSpPr/>
          <p:nvPr/>
        </p:nvCxnSpPr>
        <p:spPr bwMode="auto">
          <a:xfrm>
            <a:off x="971600" y="1916832"/>
            <a:ext cx="0" cy="4104456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0" y="2204864"/>
            <a:ext cx="864096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>
              <a:lnSpc>
                <a:spcPct val="13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/2</a:t>
            </a:r>
            <a:endParaRPr lang="en-US" sz="2000" b="1" baseline="30000" dirty="0" smtClean="0">
              <a:latin typeface="Arial" pitchFamily="34" charset="0"/>
              <a:cs typeface="Arial" pitchFamily="34" charset="0"/>
            </a:endParaRPr>
          </a:p>
          <a:p>
            <a:pPr algn="r">
              <a:lnSpc>
                <a:spcPct val="13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/3</a:t>
            </a:r>
            <a:endParaRPr lang="en-US" sz="2000" b="1" baseline="30000" dirty="0" smtClean="0">
              <a:latin typeface="Arial" pitchFamily="34" charset="0"/>
              <a:cs typeface="Arial" pitchFamily="34" charset="0"/>
            </a:endParaRPr>
          </a:p>
          <a:p>
            <a:pPr algn="r">
              <a:lnSpc>
                <a:spcPct val="13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/4</a:t>
            </a:r>
            <a:endParaRPr lang="en-US" sz="2000" b="1" baseline="30000" dirty="0" smtClean="0">
              <a:latin typeface="Arial" pitchFamily="34" charset="0"/>
              <a:cs typeface="Arial" pitchFamily="34" charset="0"/>
            </a:endParaRPr>
          </a:p>
          <a:p>
            <a:pPr algn="r">
              <a:lnSpc>
                <a:spcPct val="13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/5</a:t>
            </a:r>
            <a:endParaRPr lang="en-US" sz="2000" b="1" baseline="30000" dirty="0" smtClean="0">
              <a:latin typeface="Arial" pitchFamily="34" charset="0"/>
              <a:cs typeface="Arial" pitchFamily="34" charset="0"/>
            </a:endParaRPr>
          </a:p>
          <a:p>
            <a:pPr algn="r">
              <a:lnSpc>
                <a:spcPct val="13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/6</a:t>
            </a:r>
            <a:endParaRPr lang="en-US" sz="2000" b="1" baseline="30000" dirty="0" smtClean="0">
              <a:latin typeface="Arial" pitchFamily="34" charset="0"/>
              <a:cs typeface="Arial" pitchFamily="34" charset="0"/>
            </a:endParaRPr>
          </a:p>
          <a:p>
            <a:pPr algn="r">
              <a:lnSpc>
                <a:spcPct val="13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/7</a:t>
            </a:r>
            <a:endParaRPr lang="en-US" sz="2000" b="1" baseline="30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Content Placeholder 2"/>
          <p:cNvSpPr txBox="1">
            <a:spLocks/>
          </p:cNvSpPr>
          <p:nvPr/>
        </p:nvSpPr>
        <p:spPr bwMode="auto">
          <a:xfrm>
            <a:off x="1043608" y="2204864"/>
            <a:ext cx="252028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lnSpc>
                <a:spcPct val="13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2000" b="1" dirty="0" err="1" smtClean="0">
                <a:solidFill>
                  <a:srgbClr val="006D9B"/>
                </a:solidFill>
                <a:latin typeface="Arial" pitchFamily="34" charset="0"/>
                <a:cs typeface="Arial" pitchFamily="34" charset="0"/>
              </a:rPr>
              <a:t>medio</a:t>
            </a:r>
            <a:endParaRPr lang="en-US" sz="2000" b="1" dirty="0" smtClean="0">
              <a:solidFill>
                <a:srgbClr val="006D9B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3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2000" b="1" dirty="0" err="1" smtClean="0">
                <a:solidFill>
                  <a:srgbClr val="006D9B"/>
                </a:solidFill>
                <a:latin typeface="Arial" pitchFamily="34" charset="0"/>
                <a:cs typeface="Arial" pitchFamily="34" charset="0"/>
              </a:rPr>
              <a:t>tercio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/-</a:t>
            </a:r>
            <a:r>
              <a:rPr lang="en-US" sz="2000" b="1" dirty="0" smtClean="0">
                <a:solidFill>
                  <a:srgbClr val="006D9B"/>
                </a:solidFill>
                <a:latin typeface="Arial" pitchFamily="34" charset="0"/>
                <a:cs typeface="Arial" pitchFamily="34" charset="0"/>
              </a:rPr>
              <a:t>s</a:t>
            </a:r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3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2000" b="1" dirty="0" err="1" smtClean="0">
                <a:solidFill>
                  <a:srgbClr val="006D9B"/>
                </a:solidFill>
                <a:latin typeface="Arial" pitchFamily="34" charset="0"/>
                <a:cs typeface="Arial" pitchFamily="34" charset="0"/>
              </a:rPr>
              <a:t>cuarto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/-</a:t>
            </a:r>
            <a:r>
              <a:rPr lang="en-US" sz="2000" b="1" dirty="0" smtClean="0">
                <a:solidFill>
                  <a:srgbClr val="006D9B"/>
                </a:solidFill>
                <a:latin typeface="Arial" pitchFamily="34" charset="0"/>
                <a:cs typeface="Arial" pitchFamily="34" charset="0"/>
              </a:rPr>
              <a:t>s</a:t>
            </a:r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3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2000" b="1" dirty="0" err="1" smtClean="0">
                <a:solidFill>
                  <a:srgbClr val="006D9B"/>
                </a:solidFill>
                <a:latin typeface="Arial" pitchFamily="34" charset="0"/>
                <a:cs typeface="Arial" pitchFamily="34" charset="0"/>
              </a:rPr>
              <a:t>quinto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/-</a:t>
            </a:r>
            <a:r>
              <a:rPr lang="en-US" sz="2000" b="1" dirty="0" smtClean="0">
                <a:solidFill>
                  <a:srgbClr val="006D9B"/>
                </a:solidFill>
                <a:latin typeface="Arial" pitchFamily="34" charset="0"/>
                <a:cs typeface="Arial" pitchFamily="34" charset="0"/>
              </a:rPr>
              <a:t>s</a:t>
            </a:r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3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2000" b="1" dirty="0" err="1" smtClean="0">
                <a:solidFill>
                  <a:srgbClr val="006D9B"/>
                </a:solidFill>
                <a:latin typeface="Arial" pitchFamily="34" charset="0"/>
                <a:cs typeface="Arial" pitchFamily="34" charset="0"/>
              </a:rPr>
              <a:t>sexto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/-</a:t>
            </a:r>
            <a:r>
              <a:rPr lang="en-US" sz="2000" b="1" dirty="0" smtClean="0">
                <a:solidFill>
                  <a:srgbClr val="006D9B"/>
                </a:solidFill>
                <a:latin typeface="Arial" pitchFamily="34" charset="0"/>
                <a:cs typeface="Arial" pitchFamily="34" charset="0"/>
              </a:rPr>
              <a:t>s</a:t>
            </a:r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3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2000" b="1" dirty="0" err="1" smtClean="0">
                <a:solidFill>
                  <a:srgbClr val="006D9B"/>
                </a:solidFill>
                <a:latin typeface="Arial" pitchFamily="34" charset="0"/>
                <a:cs typeface="Arial" pitchFamily="34" charset="0"/>
              </a:rPr>
              <a:t>sé</a:t>
            </a:r>
            <a:r>
              <a:rPr lang="en-US" sz="2000" b="1" dirty="0" smtClean="0">
                <a:solidFill>
                  <a:srgbClr val="006D9B"/>
                </a:solidFill>
                <a:latin typeface="Arial" pitchFamily="34" charset="0"/>
                <a:cs typeface="Arial" pitchFamily="34" charset="0"/>
              </a:rPr>
              <a:t>(p)</a:t>
            </a:r>
            <a:r>
              <a:rPr lang="en-US" sz="2000" b="1" dirty="0" err="1" smtClean="0">
                <a:solidFill>
                  <a:srgbClr val="006D9B"/>
                </a:solidFill>
                <a:latin typeface="Arial" pitchFamily="34" charset="0"/>
                <a:cs typeface="Arial" pitchFamily="34" charset="0"/>
              </a:rPr>
              <a:t>timo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/-</a:t>
            </a:r>
            <a:r>
              <a:rPr lang="en-US" sz="2000" b="1" dirty="0" smtClean="0">
                <a:solidFill>
                  <a:srgbClr val="006D9B"/>
                </a:solidFill>
                <a:latin typeface="Arial" pitchFamily="34" charset="0"/>
                <a:cs typeface="Arial" pitchFamily="34" charset="0"/>
              </a:rPr>
              <a:t>s</a:t>
            </a:r>
            <a:endParaRPr lang="en-US" sz="2000" b="1" dirty="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2" name="Straight Connector 19"/>
          <p:cNvCxnSpPr/>
          <p:nvPr/>
        </p:nvCxnSpPr>
        <p:spPr bwMode="auto">
          <a:xfrm>
            <a:off x="4716016" y="1916832"/>
            <a:ext cx="0" cy="4104456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ontent Placeholder 2"/>
          <p:cNvSpPr txBox="1">
            <a:spLocks/>
          </p:cNvSpPr>
          <p:nvPr/>
        </p:nvSpPr>
        <p:spPr bwMode="auto">
          <a:xfrm>
            <a:off x="3563888" y="2276872"/>
            <a:ext cx="1152128" cy="3262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>
              <a:lnSpc>
                <a:spcPct val="13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/8</a:t>
            </a:r>
          </a:p>
          <a:p>
            <a:pPr algn="r">
              <a:lnSpc>
                <a:spcPct val="13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/9</a:t>
            </a:r>
            <a:endParaRPr lang="en-US" sz="2000" b="1" baseline="30000" dirty="0" smtClean="0">
              <a:latin typeface="Arial" pitchFamily="34" charset="0"/>
              <a:cs typeface="Arial" pitchFamily="34" charset="0"/>
            </a:endParaRPr>
          </a:p>
          <a:p>
            <a:pPr algn="r">
              <a:lnSpc>
                <a:spcPct val="13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/10</a:t>
            </a:r>
            <a:endParaRPr lang="en-US" sz="2000" b="1" baseline="30000" dirty="0" smtClean="0">
              <a:latin typeface="Arial" pitchFamily="34" charset="0"/>
              <a:cs typeface="Arial" pitchFamily="34" charset="0"/>
            </a:endParaRPr>
          </a:p>
          <a:p>
            <a:pPr algn="r">
              <a:lnSpc>
                <a:spcPct val="13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/11</a:t>
            </a:r>
            <a:endParaRPr lang="en-US" sz="2000" b="1" baseline="30000" dirty="0" smtClean="0">
              <a:latin typeface="Arial" pitchFamily="34" charset="0"/>
              <a:cs typeface="Arial" pitchFamily="34" charset="0"/>
            </a:endParaRPr>
          </a:p>
          <a:p>
            <a:pPr algn="r">
              <a:lnSpc>
                <a:spcPct val="13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/100</a:t>
            </a:r>
            <a:endParaRPr lang="en-US" sz="2000" b="1" baseline="30000" dirty="0" smtClean="0">
              <a:latin typeface="Arial" pitchFamily="34" charset="0"/>
              <a:cs typeface="Arial" pitchFamily="34" charset="0"/>
            </a:endParaRPr>
          </a:p>
          <a:p>
            <a:pPr algn="r">
              <a:lnSpc>
                <a:spcPct val="13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/1000</a:t>
            </a:r>
            <a:endParaRPr lang="en-US" sz="2000" b="1" baseline="30000" dirty="0" smtClean="0">
              <a:latin typeface="Arial" pitchFamily="34" charset="0"/>
              <a:cs typeface="Arial" pitchFamily="34" charset="0"/>
            </a:endParaRPr>
          </a:p>
          <a:p>
            <a:pPr algn="r">
              <a:lnSpc>
                <a:spcPct val="13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4788024" y="2204864"/>
            <a:ext cx="4176464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lnSpc>
                <a:spcPct val="130000"/>
              </a:lnSpc>
              <a:spcBef>
                <a:spcPct val="20000"/>
              </a:spcBef>
            </a:pPr>
            <a:r>
              <a:rPr lang="en-US" sz="2000" b="1" dirty="0" smtClean="0">
                <a:solidFill>
                  <a:srgbClr val="006D9B"/>
                </a:solidFill>
                <a:latin typeface="Arial" pitchFamily="34" charset="0"/>
                <a:cs typeface="Arial" pitchFamily="34" charset="0"/>
              </a:rPr>
              <a:t>octavo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/-</a:t>
            </a:r>
            <a:r>
              <a:rPr lang="en-US" sz="2000" b="1" dirty="0" smtClean="0">
                <a:solidFill>
                  <a:srgbClr val="006D9B"/>
                </a:solidFill>
                <a:latin typeface="Arial" pitchFamily="34" charset="0"/>
                <a:cs typeface="Arial" pitchFamily="34" charset="0"/>
              </a:rPr>
              <a:t>s</a:t>
            </a:r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3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2000" b="1" dirty="0" err="1" smtClean="0">
                <a:solidFill>
                  <a:srgbClr val="006D9B"/>
                </a:solidFill>
                <a:latin typeface="Arial" pitchFamily="34" charset="0"/>
                <a:cs typeface="Arial" pitchFamily="34" charset="0"/>
              </a:rPr>
              <a:t>noveno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/-</a:t>
            </a:r>
            <a:r>
              <a:rPr lang="en-US" sz="2000" b="1" dirty="0" smtClean="0">
                <a:solidFill>
                  <a:srgbClr val="006D9B"/>
                </a:solidFill>
                <a:latin typeface="Arial" pitchFamily="34" charset="0"/>
                <a:cs typeface="Arial" pitchFamily="34" charset="0"/>
              </a:rPr>
              <a:t>s</a:t>
            </a:r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3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2000" b="1" dirty="0" err="1" smtClean="0">
                <a:solidFill>
                  <a:srgbClr val="006D9B"/>
                </a:solidFill>
                <a:latin typeface="Arial" pitchFamily="34" charset="0"/>
                <a:cs typeface="Arial" pitchFamily="34" charset="0"/>
              </a:rPr>
              <a:t>décimo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/-</a:t>
            </a:r>
            <a:r>
              <a:rPr lang="en-US" sz="2000" b="1" dirty="0" smtClean="0">
                <a:solidFill>
                  <a:srgbClr val="006D9B"/>
                </a:solidFill>
                <a:latin typeface="Arial" pitchFamily="34" charset="0"/>
                <a:cs typeface="Arial" pitchFamily="34" charset="0"/>
              </a:rPr>
              <a:t>s</a:t>
            </a:r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3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2000" b="1" dirty="0" err="1" smtClean="0">
                <a:solidFill>
                  <a:srgbClr val="006D9B"/>
                </a:solidFill>
                <a:latin typeface="Arial" pitchFamily="34" charset="0"/>
                <a:cs typeface="Arial" pitchFamily="34" charset="0"/>
              </a:rPr>
              <a:t>onceavo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/-</a:t>
            </a:r>
            <a:r>
              <a:rPr lang="en-US" sz="2000" b="1" dirty="0" smtClean="0">
                <a:solidFill>
                  <a:srgbClr val="006D9B"/>
                </a:solidFill>
                <a:latin typeface="Arial" pitchFamily="34" charset="0"/>
                <a:cs typeface="Arial" pitchFamily="34" charset="0"/>
              </a:rPr>
              <a:t>s</a:t>
            </a:r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3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2000" b="1" dirty="0" err="1" smtClean="0">
                <a:solidFill>
                  <a:srgbClr val="006D9B"/>
                </a:solidFill>
                <a:latin typeface="Arial" pitchFamily="34" charset="0"/>
                <a:cs typeface="Arial" pitchFamily="34" charset="0"/>
              </a:rPr>
              <a:t>centésimo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/-</a:t>
            </a:r>
            <a:r>
              <a:rPr lang="en-US" sz="2000" b="1" dirty="0" smtClean="0">
                <a:solidFill>
                  <a:srgbClr val="006D9B"/>
                </a:solidFill>
                <a:latin typeface="Arial" pitchFamily="34" charset="0"/>
                <a:cs typeface="Arial" pitchFamily="34" charset="0"/>
              </a:rPr>
              <a:t>s</a:t>
            </a:r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3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2000" b="1" dirty="0" err="1" smtClean="0">
                <a:solidFill>
                  <a:srgbClr val="006D9B"/>
                </a:solidFill>
                <a:latin typeface="Arial" pitchFamily="34" charset="0"/>
                <a:cs typeface="Arial" pitchFamily="34" charset="0"/>
              </a:rPr>
              <a:t>milésimo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/-</a:t>
            </a:r>
            <a:r>
              <a:rPr lang="en-US" sz="2000" b="1" dirty="0" smtClean="0">
                <a:solidFill>
                  <a:srgbClr val="006D9B"/>
                </a:solidFill>
                <a:latin typeface="Arial" pitchFamily="34" charset="0"/>
                <a:cs typeface="Arial" pitchFamily="34" charset="0"/>
              </a:rPr>
              <a:t>s</a:t>
            </a:r>
            <a:endParaRPr lang="en-US" sz="2000" b="1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51744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4"/>
          <p:cNvSpPr txBox="1">
            <a:spLocks/>
          </p:cNvSpPr>
          <p:nvPr/>
        </p:nvSpPr>
        <p:spPr>
          <a:xfrm>
            <a:off x="467544" y="3356992"/>
            <a:ext cx="8144520" cy="1367730"/>
          </a:xfrm>
          <a:prstGeom prst="rect">
            <a:avLst/>
          </a:prstGeom>
        </p:spPr>
        <p:txBody>
          <a:bodyPr vert="horz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just">
              <a:lnSpc>
                <a:spcPct val="80000"/>
              </a:lnSpc>
              <a:buNone/>
            </a:pPr>
            <a:r>
              <a:rPr lang="es-ES" sz="2000" dirty="0" smtClean="0">
                <a:solidFill>
                  <a:srgbClr val="6C6C6C"/>
                </a:solidFill>
                <a:latin typeface="Arial Black" pitchFamily="34" charset="0"/>
                <a:cs typeface="Arial"/>
              </a:rPr>
              <a:t>Se transforman en </a:t>
            </a:r>
            <a:r>
              <a:rPr lang="es-ES" sz="2000" dirty="0" smtClean="0">
                <a:solidFill>
                  <a:srgbClr val="00A1E4"/>
                </a:solidFill>
                <a:latin typeface="Arial Black" pitchFamily="34" charset="0"/>
                <a:cs typeface="Arial"/>
              </a:rPr>
              <a:t>primer</a:t>
            </a:r>
            <a:r>
              <a:rPr lang="es-ES" sz="2000" dirty="0" smtClean="0">
                <a:solidFill>
                  <a:srgbClr val="6C6C6C"/>
                </a:solidFill>
                <a:latin typeface="Arial Black" pitchFamily="34" charset="0"/>
                <a:cs typeface="Arial"/>
              </a:rPr>
              <a:t> y </a:t>
            </a:r>
            <a:r>
              <a:rPr lang="es-ES" sz="2000" dirty="0" smtClean="0">
                <a:solidFill>
                  <a:srgbClr val="00A1E4"/>
                </a:solidFill>
                <a:latin typeface="Arial Black" pitchFamily="34" charset="0"/>
                <a:cs typeface="Arial"/>
              </a:rPr>
              <a:t>tercer</a:t>
            </a:r>
          </a:p>
          <a:p>
            <a:pPr marL="0" indent="0">
              <a:buNone/>
            </a:pPr>
            <a:r>
              <a:rPr lang="es-ES" sz="2000" dirty="0" smtClean="0">
                <a:solidFill>
                  <a:srgbClr val="595959"/>
                </a:solidFill>
                <a:latin typeface="Arial"/>
                <a:cs typeface="Arial"/>
              </a:rPr>
              <a:t>Ejemplo</a:t>
            </a:r>
          </a:p>
          <a:p>
            <a:pPr marL="0" indent="0">
              <a:buNone/>
            </a:pPr>
            <a:r>
              <a:rPr lang="es-ES" sz="2000" dirty="0" smtClean="0">
                <a:solidFill>
                  <a:srgbClr val="00A1E4"/>
                </a:solidFill>
                <a:latin typeface="Arial Black"/>
                <a:cs typeface="Arial Black"/>
              </a:rPr>
              <a:t>primer</a:t>
            </a:r>
            <a:r>
              <a:rPr lang="es-E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/>
                <a:cs typeface="Arial Black"/>
              </a:rPr>
              <a:t> alumno</a:t>
            </a:r>
            <a:endParaRPr lang="es-ES" sz="2000" dirty="0" smtClean="0">
              <a:solidFill>
                <a:srgbClr val="00A1E4"/>
              </a:solidFill>
              <a:latin typeface="Arial Black"/>
              <a:cs typeface="Arial Black"/>
            </a:endParaRPr>
          </a:p>
          <a:p>
            <a:pPr marL="0" indent="0">
              <a:buNone/>
            </a:pPr>
            <a:r>
              <a:rPr lang="es-ES" sz="2000" dirty="0" smtClean="0">
                <a:solidFill>
                  <a:srgbClr val="00A1E4"/>
                </a:solidFill>
                <a:latin typeface="Arial Black"/>
                <a:cs typeface="Arial Black"/>
              </a:rPr>
              <a:t>tercer</a:t>
            </a:r>
            <a:r>
              <a:rPr lang="es-E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/>
                <a:cs typeface="Arial Black"/>
              </a:rPr>
              <a:t> equipo</a:t>
            </a:r>
            <a:endParaRPr lang="es-ES" sz="2000" dirty="0" smtClean="0">
              <a:solidFill>
                <a:srgbClr val="00A1E4"/>
              </a:solidFill>
              <a:latin typeface="Arial Black"/>
              <a:cs typeface="Arial Black"/>
            </a:endParaRPr>
          </a:p>
          <a:p>
            <a:pPr marL="514350" indent="-514350" algn="just">
              <a:lnSpc>
                <a:spcPct val="80000"/>
              </a:lnSpc>
              <a:buNone/>
            </a:pPr>
            <a:endParaRPr lang="es-ES" sz="2800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pPr marL="0" indent="0">
              <a:lnSpc>
                <a:spcPct val="80000"/>
              </a:lnSpc>
              <a:buNone/>
            </a:pPr>
            <a:endParaRPr lang="es-ES" sz="20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6" name="Marcador de texto 4"/>
          <p:cNvSpPr txBox="1">
            <a:spLocks/>
          </p:cNvSpPr>
          <p:nvPr/>
        </p:nvSpPr>
        <p:spPr>
          <a:xfrm>
            <a:off x="107505" y="404664"/>
            <a:ext cx="9000998" cy="684039"/>
          </a:xfrm>
          <a:prstGeom prst="rect">
            <a:avLst/>
          </a:prstGeom>
        </p:spPr>
        <p:txBody>
          <a:bodyPr vert="horz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sz="4400" dirty="0" smtClean="0">
                <a:solidFill>
                  <a:schemeClr val="bg1"/>
                </a:solidFill>
                <a:latin typeface="Arial Black"/>
                <a:cs typeface="Arial Black"/>
              </a:rPr>
              <a:t>Importante</a:t>
            </a:r>
            <a:endParaRPr lang="es-ES" sz="4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8" name="Marcador de texto 4"/>
          <p:cNvSpPr txBox="1">
            <a:spLocks/>
          </p:cNvSpPr>
          <p:nvPr/>
        </p:nvSpPr>
        <p:spPr>
          <a:xfrm>
            <a:off x="467544" y="2061270"/>
            <a:ext cx="8144520" cy="1151706"/>
          </a:xfrm>
          <a:prstGeom prst="rect">
            <a:avLst/>
          </a:prstGeom>
        </p:spPr>
        <p:txBody>
          <a:bodyPr vert="horz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es-ES" sz="2800" b="1" dirty="0" smtClean="0">
                <a:solidFill>
                  <a:srgbClr val="00A1E4"/>
                </a:solidFill>
                <a:latin typeface="Arial"/>
                <a:cs typeface="Arial"/>
              </a:rPr>
              <a:t>Primero/Tercero delante de un sustantivo masculino singular</a:t>
            </a:r>
          </a:p>
          <a:p>
            <a:pPr marL="514350" indent="-514350" algn="just">
              <a:lnSpc>
                <a:spcPct val="80000"/>
              </a:lnSpc>
              <a:buNone/>
            </a:pPr>
            <a:r>
              <a:rPr lang="es-ES" sz="2000" dirty="0" smtClean="0">
                <a:solidFill>
                  <a:srgbClr val="6C6C6C"/>
                </a:solidFill>
                <a:latin typeface="Arial Black" pitchFamily="34" charset="0"/>
                <a:cs typeface="Arial"/>
              </a:rPr>
              <a:t>(y todos los ordinales terminados en 1 y 3)</a:t>
            </a:r>
            <a:endParaRPr lang="es-ES" sz="2000" b="1" dirty="0">
              <a:solidFill>
                <a:srgbClr val="00A1E4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76188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4"/>
          <p:cNvSpPr>
            <a:spLocks noGrp="1"/>
          </p:cNvSpPr>
          <p:nvPr>
            <p:ph type="body" sz="quarter" idx="4294967295"/>
          </p:nvPr>
        </p:nvSpPr>
        <p:spPr>
          <a:xfrm>
            <a:off x="467544" y="2708920"/>
            <a:ext cx="8424936" cy="144016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s-ES" sz="2000" b="1" dirty="0" smtClean="0">
                <a:solidFill>
                  <a:srgbClr val="595959"/>
                </a:solidFill>
                <a:latin typeface="Arial Black" pitchFamily="34" charset="0"/>
                <a:cs typeface="Arial"/>
              </a:rPr>
              <a:t>Llevan la terminación -</a:t>
            </a:r>
            <a:r>
              <a:rPr lang="es-ES" sz="2000" b="1" dirty="0" err="1" smtClean="0">
                <a:solidFill>
                  <a:srgbClr val="00A1E4"/>
                </a:solidFill>
                <a:latin typeface="Arial Black" pitchFamily="34" charset="0"/>
                <a:cs typeface="Arial"/>
              </a:rPr>
              <a:t>avo</a:t>
            </a:r>
            <a:r>
              <a:rPr lang="es-ES" sz="2000" b="1" dirty="0" smtClean="0">
                <a:solidFill>
                  <a:srgbClr val="595959"/>
                </a:solidFill>
                <a:latin typeface="Arial Black" pitchFamily="34" charset="0"/>
                <a:cs typeface="Arial"/>
              </a:rPr>
              <a:t>/-</a:t>
            </a:r>
            <a:r>
              <a:rPr lang="es-ES" sz="2000" b="1" dirty="0" smtClean="0">
                <a:solidFill>
                  <a:srgbClr val="00A1E4"/>
                </a:solidFill>
                <a:latin typeface="Arial Black" pitchFamily="34" charset="0"/>
                <a:cs typeface="Arial"/>
              </a:rPr>
              <a:t>s</a:t>
            </a:r>
            <a:r>
              <a:rPr lang="es-ES" sz="2000" b="1" dirty="0" smtClean="0">
                <a:solidFill>
                  <a:srgbClr val="595959"/>
                </a:solidFill>
                <a:latin typeface="Arial Black" pitchFamily="34" charset="0"/>
                <a:cs typeface="Arial"/>
              </a:rPr>
              <a:t>.</a:t>
            </a:r>
            <a:endParaRPr lang="es-ES" sz="2000" dirty="0" smtClean="0">
              <a:solidFill>
                <a:srgbClr val="595959"/>
              </a:solidFill>
              <a:latin typeface="Arial Black" pitchFamily="34" charset="0"/>
              <a:cs typeface="Arial"/>
            </a:endParaRPr>
          </a:p>
          <a:p>
            <a:pPr marL="0" indent="0">
              <a:buNone/>
            </a:pPr>
            <a:r>
              <a:rPr lang="es-ES" sz="1800" dirty="0" smtClean="0">
                <a:solidFill>
                  <a:srgbClr val="595959"/>
                </a:solidFill>
                <a:latin typeface="Arial"/>
                <a:cs typeface="Arial"/>
              </a:rPr>
              <a:t>Ejemplo</a:t>
            </a:r>
            <a:endParaRPr lang="es-ES" sz="1800" dirty="0">
              <a:solidFill>
                <a:srgbClr val="595959"/>
              </a:solidFill>
              <a:latin typeface="Arial"/>
              <a:cs typeface="Arial"/>
            </a:endParaRPr>
          </a:p>
          <a:p>
            <a:pPr marL="0" indent="0">
              <a:buNone/>
            </a:pPr>
            <a:r>
              <a:rPr lang="es-E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/>
                <a:cs typeface="Arial Black"/>
              </a:rPr>
              <a:t>(1/20) un veinte</a:t>
            </a:r>
            <a:r>
              <a:rPr lang="es-ES" sz="2000" dirty="0" smtClean="0">
                <a:solidFill>
                  <a:srgbClr val="00A1E4"/>
                </a:solidFill>
                <a:latin typeface="Arial Black"/>
                <a:cs typeface="Arial Black"/>
              </a:rPr>
              <a:t>avo</a:t>
            </a:r>
          </a:p>
          <a:p>
            <a:pPr marL="0" indent="0">
              <a:buNone/>
            </a:pPr>
            <a:r>
              <a:rPr lang="es-E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/>
                <a:cs typeface="Arial Black"/>
              </a:rPr>
              <a:t>(19/20) diecinueve veinte</a:t>
            </a:r>
            <a:r>
              <a:rPr lang="es-ES" sz="2000" dirty="0" smtClean="0">
                <a:solidFill>
                  <a:srgbClr val="00A1E4"/>
                </a:solidFill>
                <a:latin typeface="Arial Black"/>
                <a:cs typeface="Arial Black"/>
              </a:rPr>
              <a:t>avos</a:t>
            </a:r>
            <a:endParaRPr lang="es-ES" sz="2000" dirty="0">
              <a:solidFill>
                <a:srgbClr val="00A1E4"/>
              </a:solidFill>
              <a:latin typeface="Arial Black"/>
              <a:cs typeface="Arial Black"/>
            </a:endParaRPr>
          </a:p>
        </p:txBody>
      </p:sp>
      <p:sp>
        <p:nvSpPr>
          <p:cNvPr id="4" name="Marcador de texto 4"/>
          <p:cNvSpPr txBox="1">
            <a:spLocks/>
          </p:cNvSpPr>
          <p:nvPr/>
        </p:nvSpPr>
        <p:spPr>
          <a:xfrm>
            <a:off x="467544" y="2061270"/>
            <a:ext cx="8144520" cy="431626"/>
          </a:xfrm>
          <a:prstGeom prst="rect">
            <a:avLst/>
          </a:prstGeom>
        </p:spPr>
        <p:txBody>
          <a:bodyPr vert="horz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es-ES" sz="2800" b="1" dirty="0" smtClean="0">
                <a:solidFill>
                  <a:srgbClr val="00A1E4"/>
                </a:solidFill>
                <a:latin typeface="Arial"/>
                <a:cs typeface="Arial"/>
              </a:rPr>
              <a:t>Los partitivos a partir del 11</a:t>
            </a:r>
            <a:endParaRPr lang="es-ES" sz="2000" b="1" dirty="0">
              <a:solidFill>
                <a:srgbClr val="00A1E4"/>
              </a:solidFill>
              <a:latin typeface="Arial"/>
              <a:cs typeface="Arial"/>
            </a:endParaRPr>
          </a:p>
        </p:txBody>
      </p:sp>
      <p:sp>
        <p:nvSpPr>
          <p:cNvPr id="6" name="Marcador de texto 4"/>
          <p:cNvSpPr txBox="1">
            <a:spLocks/>
          </p:cNvSpPr>
          <p:nvPr/>
        </p:nvSpPr>
        <p:spPr>
          <a:xfrm>
            <a:off x="107505" y="404664"/>
            <a:ext cx="9000998" cy="1080070"/>
          </a:xfrm>
          <a:prstGeom prst="rect">
            <a:avLst/>
          </a:prstGeom>
        </p:spPr>
        <p:txBody>
          <a:bodyPr vert="horz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sz="4400" dirty="0" smtClean="0">
                <a:solidFill>
                  <a:schemeClr val="bg1"/>
                </a:solidFill>
                <a:latin typeface="Arial Black"/>
                <a:cs typeface="Arial Black"/>
              </a:rPr>
              <a:t>Importante</a:t>
            </a:r>
            <a:endParaRPr lang="es-ES" sz="44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816594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4"/>
          <p:cNvSpPr>
            <a:spLocks noGrp="1"/>
          </p:cNvSpPr>
          <p:nvPr>
            <p:ph type="body" sz="quarter" idx="4294967295"/>
          </p:nvPr>
        </p:nvSpPr>
        <p:spPr>
          <a:xfrm>
            <a:off x="467544" y="2708920"/>
            <a:ext cx="8424936" cy="144016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s-ES" sz="2000" b="1" dirty="0" smtClean="0">
                <a:solidFill>
                  <a:srgbClr val="595959"/>
                </a:solidFill>
                <a:latin typeface="Arial Black" pitchFamily="34" charset="0"/>
                <a:cs typeface="Arial"/>
              </a:rPr>
              <a:t>Usando -</a:t>
            </a:r>
            <a:r>
              <a:rPr lang="es-ES" sz="2000" b="1" dirty="0" smtClean="0">
                <a:solidFill>
                  <a:srgbClr val="00A1E4"/>
                </a:solidFill>
                <a:latin typeface="Arial Black" pitchFamily="34" charset="0"/>
                <a:cs typeface="Arial"/>
              </a:rPr>
              <a:t>a</a:t>
            </a:r>
            <a:r>
              <a:rPr lang="es-ES" sz="2000" b="1" dirty="0" smtClean="0">
                <a:solidFill>
                  <a:srgbClr val="595959"/>
                </a:solidFill>
                <a:latin typeface="Arial Black" pitchFamily="34" charset="0"/>
                <a:cs typeface="Arial"/>
              </a:rPr>
              <a:t>/-</a:t>
            </a:r>
            <a:r>
              <a:rPr lang="es-ES" sz="2000" b="1" dirty="0" smtClean="0">
                <a:solidFill>
                  <a:srgbClr val="00A1E4"/>
                </a:solidFill>
                <a:latin typeface="Arial Black" pitchFamily="34" charset="0"/>
                <a:cs typeface="Arial"/>
              </a:rPr>
              <a:t>s parte</a:t>
            </a:r>
            <a:r>
              <a:rPr lang="es-ES" sz="2000" b="1" dirty="0" smtClean="0">
                <a:solidFill>
                  <a:srgbClr val="595959"/>
                </a:solidFill>
                <a:latin typeface="Arial Black" pitchFamily="34" charset="0"/>
                <a:cs typeface="Arial"/>
              </a:rPr>
              <a:t>/-</a:t>
            </a:r>
            <a:r>
              <a:rPr lang="es-ES" sz="2000" b="1" dirty="0" smtClean="0">
                <a:solidFill>
                  <a:srgbClr val="00A1E4"/>
                </a:solidFill>
                <a:latin typeface="Arial Black" pitchFamily="34" charset="0"/>
                <a:cs typeface="Arial"/>
              </a:rPr>
              <a:t>s</a:t>
            </a:r>
            <a:r>
              <a:rPr lang="es-ES" sz="2000" b="1" dirty="0" smtClean="0">
                <a:solidFill>
                  <a:srgbClr val="595959"/>
                </a:solidFill>
                <a:latin typeface="Arial Black" pitchFamily="34" charset="0"/>
                <a:cs typeface="Arial"/>
              </a:rPr>
              <a:t>.</a:t>
            </a:r>
            <a:endParaRPr lang="es-ES" sz="2000" dirty="0" smtClean="0">
              <a:solidFill>
                <a:srgbClr val="595959"/>
              </a:solidFill>
              <a:latin typeface="Arial Black" pitchFamily="34" charset="0"/>
              <a:cs typeface="Arial"/>
            </a:endParaRPr>
          </a:p>
          <a:p>
            <a:pPr marL="0" indent="0">
              <a:buNone/>
            </a:pPr>
            <a:r>
              <a:rPr lang="es-ES" sz="1800" dirty="0" smtClean="0">
                <a:solidFill>
                  <a:srgbClr val="595959"/>
                </a:solidFill>
                <a:latin typeface="Arial"/>
                <a:cs typeface="Arial"/>
              </a:rPr>
              <a:t>Ejemplo</a:t>
            </a:r>
            <a:endParaRPr lang="es-ES" sz="1800" dirty="0">
              <a:solidFill>
                <a:srgbClr val="595959"/>
              </a:solidFill>
              <a:latin typeface="Arial"/>
              <a:cs typeface="Arial"/>
            </a:endParaRPr>
          </a:p>
          <a:p>
            <a:pPr marL="0" indent="0">
              <a:buNone/>
            </a:pPr>
            <a:r>
              <a:rPr lang="es-E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/>
                <a:cs typeface="Arial Black"/>
              </a:rPr>
              <a:t>(2/5) dos quint</a:t>
            </a:r>
            <a:r>
              <a:rPr lang="es-ES" sz="2000" dirty="0" smtClean="0">
                <a:solidFill>
                  <a:srgbClr val="00A1E4"/>
                </a:solidFill>
                <a:latin typeface="Arial Black"/>
                <a:cs typeface="Arial Black"/>
              </a:rPr>
              <a:t>as partes</a:t>
            </a:r>
          </a:p>
          <a:p>
            <a:pPr marL="0" indent="0">
              <a:buNone/>
            </a:pPr>
            <a:r>
              <a:rPr lang="es-E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/>
                <a:cs typeface="Arial Black"/>
              </a:rPr>
              <a:t>(4/13) cuatro treceav</a:t>
            </a:r>
            <a:r>
              <a:rPr lang="es-ES" sz="2000" dirty="0" smtClean="0">
                <a:solidFill>
                  <a:srgbClr val="00A1E4"/>
                </a:solidFill>
                <a:latin typeface="Arial Black"/>
                <a:cs typeface="Arial Black"/>
              </a:rPr>
              <a:t>as partes</a:t>
            </a:r>
            <a:endParaRPr lang="es-ES" sz="2000" dirty="0">
              <a:solidFill>
                <a:srgbClr val="00A1E4"/>
              </a:solidFill>
              <a:latin typeface="Arial Black"/>
              <a:cs typeface="Arial Black"/>
            </a:endParaRPr>
          </a:p>
        </p:txBody>
      </p:sp>
      <p:sp>
        <p:nvSpPr>
          <p:cNvPr id="4" name="Marcador de texto 4"/>
          <p:cNvSpPr txBox="1">
            <a:spLocks/>
          </p:cNvSpPr>
          <p:nvPr/>
        </p:nvSpPr>
        <p:spPr>
          <a:xfrm>
            <a:off x="467544" y="2061270"/>
            <a:ext cx="8144520" cy="431626"/>
          </a:xfrm>
          <a:prstGeom prst="rect">
            <a:avLst/>
          </a:prstGeom>
        </p:spPr>
        <p:txBody>
          <a:bodyPr vert="horz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es-ES" sz="2800" b="1" dirty="0" smtClean="0">
                <a:solidFill>
                  <a:srgbClr val="00A1E4"/>
                </a:solidFill>
                <a:latin typeface="Arial"/>
                <a:cs typeface="Arial"/>
              </a:rPr>
              <a:t>Otras formas de usar los partitivos</a:t>
            </a:r>
            <a:endParaRPr lang="es-ES" sz="2000" b="1" dirty="0">
              <a:solidFill>
                <a:srgbClr val="00A1E4"/>
              </a:solidFill>
              <a:latin typeface="Arial"/>
              <a:cs typeface="Arial"/>
            </a:endParaRPr>
          </a:p>
        </p:txBody>
      </p:sp>
      <p:sp>
        <p:nvSpPr>
          <p:cNvPr id="6" name="Marcador de texto 4"/>
          <p:cNvSpPr txBox="1">
            <a:spLocks/>
          </p:cNvSpPr>
          <p:nvPr/>
        </p:nvSpPr>
        <p:spPr>
          <a:xfrm>
            <a:off x="107505" y="404664"/>
            <a:ext cx="9000998" cy="1296094"/>
          </a:xfrm>
          <a:prstGeom prst="rect">
            <a:avLst/>
          </a:prstGeom>
        </p:spPr>
        <p:txBody>
          <a:bodyPr vert="horz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sz="4400" dirty="0" smtClean="0">
                <a:solidFill>
                  <a:schemeClr val="bg1"/>
                </a:solidFill>
                <a:latin typeface="Arial Black"/>
                <a:cs typeface="Arial Black"/>
              </a:rPr>
              <a:t>Importante</a:t>
            </a:r>
            <a:endParaRPr lang="es-ES" sz="44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816594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1189</TotalTime>
  <Words>700</Words>
  <Application>Microsoft Office PowerPoint</Application>
  <PresentationFormat>Apresentação na tela (4:3)</PresentationFormat>
  <Paragraphs>152</Paragraphs>
  <Slides>18</Slides>
  <Notes>9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26" baseType="lpstr">
      <vt:lpstr>ＭＳ Ｐゴシック</vt:lpstr>
      <vt:lpstr>ＭＳ Ｐゴシック</vt:lpstr>
      <vt:lpstr>Arial</vt:lpstr>
      <vt:lpstr>Arial Black</vt:lpstr>
      <vt:lpstr>Calibri</vt:lpstr>
      <vt:lpstr>Futura</vt:lpstr>
      <vt:lpstr>Geneva</vt:lpstr>
      <vt:lpstr>Tema do Office</vt:lpstr>
      <vt:lpstr>Apresentação do PowerPoint</vt:lpstr>
      <vt:lpstr>Apresentação do PowerPoint</vt:lpstr>
      <vt:lpstr>Apresentação do PowerPoint</vt:lpstr>
      <vt:lpstr> Números Ordinales </vt:lpstr>
      <vt:lpstr> Números Ordinales </vt:lpstr>
      <vt:lpstr> Números Partitivos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Respuestas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IMPLE PRESENT TENSE</dc:title>
  <dc:creator>Hilani</dc:creator>
  <cp:lastModifiedBy>Adriana Feitosa</cp:lastModifiedBy>
  <cp:revision>117</cp:revision>
  <dcterms:created xsi:type="dcterms:W3CDTF">2015-01-08T15:47:12Z</dcterms:created>
  <dcterms:modified xsi:type="dcterms:W3CDTF">2015-04-23T21:44:24Z</dcterms:modified>
</cp:coreProperties>
</file>